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napToGrid="0">
      <p:cViewPr varScale="1">
        <p:scale>
          <a:sx n="86" d="100"/>
          <a:sy n="86" d="100"/>
        </p:scale>
        <p:origin x="-264" y="-90"/>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nl-NL" smtClean="0"/>
              <a:t>Klik om de stijl te bewerken</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en-US" dirty="0"/>
          </a:p>
        </p:txBody>
      </p:sp>
      <p:sp>
        <p:nvSpPr>
          <p:cNvPr id="4" name="Date Placeholder 3"/>
          <p:cNvSpPr>
            <a:spLocks noGrp="1"/>
          </p:cNvSpPr>
          <p:nvPr>
            <p:ph type="dt" sz="half" idx="10"/>
          </p:nvPr>
        </p:nvSpPr>
        <p:spPr/>
        <p:txBody>
          <a:bodyPr/>
          <a:lstStyle/>
          <a:p>
            <a:fld id="{400F3748-34E7-4510-B841-7B5B160BE702}" type="datetimeFigureOut">
              <a:rPr lang="en-US" smtClean="0"/>
              <a:pPr/>
              <a:t>2/29/2024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255346" y="2750337"/>
            <a:ext cx="1171888" cy="1356442"/>
          </a:xfrm>
        </p:spPr>
        <p:txBody>
          <a:bodyPr/>
          <a:lstStyle/>
          <a:p>
            <a:fld id="{14E9FE51-BC28-47DD-9354-0D19E465715E}" type="slidenum">
              <a:rPr lang="en-US" smtClean="0"/>
              <a:pPr/>
              <a:t>‹nr.›</a:t>
            </a:fld>
            <a:endParaRPr lang="en-US"/>
          </a:p>
        </p:txBody>
      </p:sp>
    </p:spTree>
    <p:extLst>
      <p:ext uri="{BB962C8B-B14F-4D97-AF65-F5344CB8AC3E}">
        <p14:creationId xmlns:p14="http://schemas.microsoft.com/office/powerpoint/2010/main" xmlns="" val="5880486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sche afbeelding met bijschrif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nl-NL" smtClean="0"/>
              <a:t>Klik om de stijl te bewerken</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Tekststijl van het model bewerken</a:t>
            </a:r>
          </a:p>
        </p:txBody>
      </p:sp>
      <p:sp>
        <p:nvSpPr>
          <p:cNvPr id="5" name="Date Placeholder 4"/>
          <p:cNvSpPr>
            <a:spLocks noGrp="1"/>
          </p:cNvSpPr>
          <p:nvPr>
            <p:ph type="dt" sz="half" idx="10"/>
          </p:nvPr>
        </p:nvSpPr>
        <p:spPr/>
        <p:txBody>
          <a:bodyPr/>
          <a:lstStyle/>
          <a:p>
            <a:fld id="{400F3748-34E7-4510-B841-7B5B160BE702}" type="datetimeFigureOut">
              <a:rPr lang="en-US" smtClean="0"/>
              <a:pPr/>
              <a:t>2/29/2024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309"/>
            <a:ext cx="1154151" cy="1090789"/>
          </a:xfrm>
        </p:spPr>
        <p:txBody>
          <a:bodyPr/>
          <a:lstStyle/>
          <a:p>
            <a:fld id="{14E9FE51-BC28-47DD-9354-0D19E465715E}" type="slidenum">
              <a:rPr lang="en-US" smtClean="0"/>
              <a:pPr/>
              <a:t>‹nr.›</a:t>
            </a:fld>
            <a:endParaRPr lang="en-US"/>
          </a:p>
        </p:txBody>
      </p:sp>
    </p:spTree>
    <p:extLst>
      <p:ext uri="{BB962C8B-B14F-4D97-AF65-F5344CB8AC3E}">
        <p14:creationId xmlns:p14="http://schemas.microsoft.com/office/powerpoint/2010/main" xmlns="" val="11670445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nl-NL" smtClean="0"/>
              <a:t>Klik om de stijl te bewerken</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Tekststijl van het model bewerken</a:t>
            </a:r>
          </a:p>
        </p:txBody>
      </p:sp>
      <p:sp>
        <p:nvSpPr>
          <p:cNvPr id="5" name="Date Placeholder 4"/>
          <p:cNvSpPr>
            <a:spLocks noGrp="1"/>
          </p:cNvSpPr>
          <p:nvPr>
            <p:ph type="dt" sz="half" idx="10"/>
          </p:nvPr>
        </p:nvSpPr>
        <p:spPr/>
        <p:txBody>
          <a:bodyPr/>
          <a:lstStyle/>
          <a:p>
            <a:fld id="{400F3748-34E7-4510-B841-7B5B160BE702}" type="datetimeFigureOut">
              <a:rPr lang="en-US" smtClean="0"/>
              <a:pPr/>
              <a:t>2/29/2024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615"/>
            <a:ext cx="1154151" cy="1090789"/>
          </a:xfrm>
        </p:spPr>
        <p:txBody>
          <a:bodyPr/>
          <a:lstStyle/>
          <a:p>
            <a:fld id="{14E9FE51-BC28-47DD-9354-0D19E465715E}" type="slidenum">
              <a:rPr lang="en-US" smtClean="0"/>
              <a:pPr/>
              <a:t>‹nr.›</a:t>
            </a:fld>
            <a:endParaRPr lang="en-US"/>
          </a:p>
        </p:txBody>
      </p:sp>
    </p:spTree>
    <p:extLst>
      <p:ext uri="{BB962C8B-B14F-4D97-AF65-F5344CB8AC3E}">
        <p14:creationId xmlns:p14="http://schemas.microsoft.com/office/powerpoint/2010/main" xmlns="" val="18911602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nl-NL" smtClean="0"/>
              <a:t>Klik om de stijl te bewerken</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Tekststijl van het model bewerken</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Tekststijl van het model bewerken</a:t>
            </a:r>
          </a:p>
        </p:txBody>
      </p:sp>
      <p:sp>
        <p:nvSpPr>
          <p:cNvPr id="5" name="Date Placeholder 4"/>
          <p:cNvSpPr>
            <a:spLocks noGrp="1"/>
          </p:cNvSpPr>
          <p:nvPr>
            <p:ph type="dt" sz="half" idx="10"/>
          </p:nvPr>
        </p:nvSpPr>
        <p:spPr/>
        <p:txBody>
          <a:bodyPr/>
          <a:lstStyle/>
          <a:p>
            <a:fld id="{400F3748-34E7-4510-B841-7B5B160BE702}" type="datetimeFigureOut">
              <a:rPr lang="en-US" smtClean="0"/>
              <a:pPr/>
              <a:t>2/29/2024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14E9FE51-BC28-47DD-9354-0D19E465715E}" type="slidenum">
              <a:rPr lang="en-US" smtClean="0"/>
              <a:pPr/>
              <a:t>‹nr.›</a:t>
            </a:fld>
            <a:endParaRPr lang="en-US"/>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xmlns="" val="35020178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nl-NL" smtClean="0"/>
              <a:t>Klik om de stijl te bewerken</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Tekststijl van het model bewerken</a:t>
            </a:r>
          </a:p>
        </p:txBody>
      </p:sp>
      <p:sp>
        <p:nvSpPr>
          <p:cNvPr id="5" name="Date Placeholder 4"/>
          <p:cNvSpPr>
            <a:spLocks noGrp="1"/>
          </p:cNvSpPr>
          <p:nvPr>
            <p:ph type="dt" sz="half" idx="10"/>
          </p:nvPr>
        </p:nvSpPr>
        <p:spPr/>
        <p:txBody>
          <a:bodyPr/>
          <a:lstStyle/>
          <a:p>
            <a:fld id="{400F3748-34E7-4510-B841-7B5B160BE702}" type="datetimeFigureOut">
              <a:rPr lang="en-US" smtClean="0"/>
              <a:pPr/>
              <a:t>2/29/2024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14E9FE51-BC28-47DD-9354-0D19E465715E}" type="slidenum">
              <a:rPr lang="en-US" smtClean="0"/>
              <a:pPr/>
              <a:t>‹nr.›</a:t>
            </a:fld>
            <a:endParaRPr lang="en-US"/>
          </a:p>
        </p:txBody>
      </p:sp>
    </p:spTree>
    <p:extLst>
      <p:ext uri="{BB962C8B-B14F-4D97-AF65-F5344CB8AC3E}">
        <p14:creationId xmlns:p14="http://schemas.microsoft.com/office/powerpoint/2010/main" xmlns="" val="34390458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omme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nl-NL" smtClean="0"/>
              <a:t>Klik om de stijl te bewerken</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Tekststijl van het model bewerken</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Tekststijl van het model bewerken</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Tekststijl van het model bewerken</a:t>
            </a:r>
          </a:p>
        </p:txBody>
      </p:sp>
      <p:sp>
        <p:nvSpPr>
          <p:cNvPr id="3" name="Date Placeholder 2"/>
          <p:cNvSpPr>
            <a:spLocks noGrp="1"/>
          </p:cNvSpPr>
          <p:nvPr>
            <p:ph type="dt" sz="half" idx="10"/>
          </p:nvPr>
        </p:nvSpPr>
        <p:spPr/>
        <p:txBody>
          <a:bodyPr/>
          <a:lstStyle/>
          <a:p>
            <a:fld id="{400F3748-34E7-4510-B841-7B5B160BE702}" type="datetimeFigureOut">
              <a:rPr lang="en-US" smtClean="0"/>
              <a:pPr/>
              <a:t>2/29/2024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4E9FE51-BC28-47DD-9354-0D19E465715E}" type="slidenum">
              <a:rPr lang="en-US" smtClean="0"/>
              <a:pPr/>
              <a:t>‹nr.›</a:t>
            </a:fld>
            <a:endParaRPr lang="en-US"/>
          </a:p>
        </p:txBody>
      </p:sp>
    </p:spTree>
    <p:extLst>
      <p:ext uri="{BB962C8B-B14F-4D97-AF65-F5344CB8AC3E}">
        <p14:creationId xmlns:p14="http://schemas.microsoft.com/office/powerpoint/2010/main" xmlns="" val="5944417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Afbeelding-kolom">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nl-NL" smtClean="0"/>
              <a:t>Klik om de stijl te bewerken</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smtClean="0"/>
              <a:t>Klik op het pictogram als u een afbeelding wilt toevoegen</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Tekststijl van het model bewerken</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smtClean="0"/>
              <a:t>Klik op het pictogram als u een afbeelding wilt toevoegen</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Tekststijl van het model bewerken</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smtClean="0"/>
              <a:t>Klik op het pictogram als u een afbeelding wilt toevoegen</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Tekststijl van het model bewerken</a:t>
            </a:r>
          </a:p>
        </p:txBody>
      </p:sp>
      <p:sp>
        <p:nvSpPr>
          <p:cNvPr id="3" name="Date Placeholder 2"/>
          <p:cNvSpPr>
            <a:spLocks noGrp="1"/>
          </p:cNvSpPr>
          <p:nvPr>
            <p:ph type="dt" sz="half" idx="10"/>
          </p:nvPr>
        </p:nvSpPr>
        <p:spPr/>
        <p:txBody>
          <a:bodyPr/>
          <a:lstStyle/>
          <a:p>
            <a:fld id="{400F3748-34E7-4510-B841-7B5B160BE702}" type="datetimeFigureOut">
              <a:rPr lang="en-US" smtClean="0"/>
              <a:pPr/>
              <a:t>2/29/2024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4E9FE51-BC28-47DD-9354-0D19E465715E}" type="slidenum">
              <a:rPr lang="en-US" smtClean="0"/>
              <a:pPr/>
              <a:t>‹nr.›</a:t>
            </a:fld>
            <a:endParaRPr lang="en-US"/>
          </a:p>
        </p:txBody>
      </p:sp>
    </p:spTree>
    <p:extLst>
      <p:ext uri="{BB962C8B-B14F-4D97-AF65-F5344CB8AC3E}">
        <p14:creationId xmlns:p14="http://schemas.microsoft.com/office/powerpoint/2010/main" xmlns="" val="17198649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nl-NL" smtClean="0"/>
              <a:t>Klik om de stijl te bewerken</a:t>
            </a:r>
            <a:endParaRPr lang="en-US" dirty="0"/>
          </a:p>
        </p:txBody>
      </p:sp>
      <p:sp>
        <p:nvSpPr>
          <p:cNvPr id="3" name="Vertical Text Placeholder 2"/>
          <p:cNvSpPr>
            <a:spLocks noGrp="1"/>
          </p:cNvSpPr>
          <p:nvPr>
            <p:ph type="body" orient="vert" idx="1"/>
          </p:nvPr>
        </p:nvSpPr>
        <p:spPr/>
        <p:txBody>
          <a:bodyPr vert="eaVe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400F3748-34E7-4510-B841-7B5B160BE702}" type="datetimeFigureOut">
              <a:rPr lang="en-US" smtClean="0"/>
              <a:pPr/>
              <a:t>2/29/2024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E9FE51-BC28-47DD-9354-0D19E465715E}" type="slidenum">
              <a:rPr lang="en-US" smtClean="0"/>
              <a:pPr/>
              <a:t>‹nr.›</a:t>
            </a:fld>
            <a:endParaRPr lang="en-US"/>
          </a:p>
        </p:txBody>
      </p:sp>
    </p:spTree>
    <p:extLst>
      <p:ext uri="{BB962C8B-B14F-4D97-AF65-F5344CB8AC3E}">
        <p14:creationId xmlns:p14="http://schemas.microsoft.com/office/powerpoint/2010/main" xmlns="" val="1620061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nl-NL" smtClean="0"/>
              <a:t>Klik om de stijl te bewerken</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400F3748-34E7-4510-B841-7B5B160BE702}" type="datetimeFigureOut">
              <a:rPr lang="en-US" smtClean="0"/>
              <a:pPr/>
              <a:t>2/29/2024</a:t>
            </a:fld>
            <a:endParaRPr lang="en-US"/>
          </a:p>
        </p:txBody>
      </p:sp>
      <p:sp>
        <p:nvSpPr>
          <p:cNvPr id="5" name="Footer Placeholder 4"/>
          <p:cNvSpPr>
            <a:spLocks noGrp="1"/>
          </p:cNvSpPr>
          <p:nvPr>
            <p:ph type="ftr" sz="quarter" idx="11"/>
          </p:nvPr>
        </p:nvSpPr>
        <p:spPr>
          <a:xfrm>
            <a:off x="680321" y="5936188"/>
            <a:ext cx="6126805" cy="365125"/>
          </a:xfrm>
        </p:spPr>
        <p:txBody>
          <a:bodyPr/>
          <a:lstStyle/>
          <a:p>
            <a:endParaRPr lang="en-US"/>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14E9FE51-BC28-47DD-9354-0D19E465715E}" type="slidenum">
              <a:rPr lang="en-US" smtClean="0"/>
              <a:pPr/>
              <a:t>‹nr.›</a:t>
            </a:fld>
            <a:endParaRPr lang="en-US"/>
          </a:p>
        </p:txBody>
      </p:sp>
    </p:spTree>
    <p:extLst>
      <p:ext uri="{BB962C8B-B14F-4D97-AF65-F5344CB8AC3E}">
        <p14:creationId xmlns:p14="http://schemas.microsoft.com/office/powerpoint/2010/main" xmlns="" val="9889295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nl-NL" smtClean="0"/>
              <a:t>Klik om de stijl te bewerken</a:t>
            </a:r>
            <a:endParaRPr lang="en-US" dirty="0"/>
          </a:p>
        </p:txBody>
      </p:sp>
      <p:sp>
        <p:nvSpPr>
          <p:cNvPr id="3" name="Content Placeholder 2"/>
          <p:cNvSpPr>
            <a:spLocks noGrp="1"/>
          </p:cNvSpPr>
          <p:nvPr>
            <p:ph idx="1"/>
          </p:nvPr>
        </p:nvSpPr>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400F3748-34E7-4510-B841-7B5B160BE702}" type="datetimeFigureOut">
              <a:rPr lang="en-US" smtClean="0"/>
              <a:pPr/>
              <a:t>2/29/2024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E9FE51-BC28-47DD-9354-0D19E465715E}" type="slidenum">
              <a:rPr lang="en-US" smtClean="0"/>
              <a:pPr/>
              <a:t>‹nr.›</a:t>
            </a:fld>
            <a:endParaRPr lang="en-US"/>
          </a:p>
        </p:txBody>
      </p:sp>
    </p:spTree>
    <p:extLst>
      <p:ext uri="{BB962C8B-B14F-4D97-AF65-F5344CB8AC3E}">
        <p14:creationId xmlns:p14="http://schemas.microsoft.com/office/powerpoint/2010/main" xmlns="" val="41980941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nl-NL" smtClean="0"/>
              <a:t>Klik om de stijl te bewerken</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smtClean="0"/>
              <a:t>Tekststijl van het model bewerken</a:t>
            </a:r>
          </a:p>
        </p:txBody>
      </p:sp>
      <p:sp>
        <p:nvSpPr>
          <p:cNvPr id="4" name="Date Placeholder 3"/>
          <p:cNvSpPr>
            <a:spLocks noGrp="1"/>
          </p:cNvSpPr>
          <p:nvPr>
            <p:ph type="dt" sz="half" idx="10"/>
          </p:nvPr>
        </p:nvSpPr>
        <p:spPr/>
        <p:txBody>
          <a:bodyPr/>
          <a:lstStyle/>
          <a:p>
            <a:fld id="{400F3748-34E7-4510-B841-7B5B160BE702}" type="datetimeFigureOut">
              <a:rPr lang="en-US" smtClean="0"/>
              <a:pPr/>
              <a:t>2/29/2024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729455" y="2869895"/>
            <a:ext cx="1154151" cy="1090789"/>
          </a:xfrm>
        </p:spPr>
        <p:txBody>
          <a:bodyPr/>
          <a:lstStyle/>
          <a:p>
            <a:fld id="{14E9FE51-BC28-47DD-9354-0D19E465715E}" type="slidenum">
              <a:rPr lang="en-US" smtClean="0"/>
              <a:pPr/>
              <a:t>‹nr.›</a:t>
            </a:fld>
            <a:endParaRPr lang="en-US"/>
          </a:p>
        </p:txBody>
      </p:sp>
    </p:spTree>
    <p:extLst>
      <p:ext uri="{BB962C8B-B14F-4D97-AF65-F5344CB8AC3E}">
        <p14:creationId xmlns:p14="http://schemas.microsoft.com/office/powerpoint/2010/main" xmlns="" val="24280364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nl-NL" smtClean="0"/>
              <a:t>Klik om de stijl te bewerken</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Date Placeholder 4"/>
          <p:cNvSpPr>
            <a:spLocks noGrp="1"/>
          </p:cNvSpPr>
          <p:nvPr>
            <p:ph type="dt" sz="half" idx="10"/>
          </p:nvPr>
        </p:nvSpPr>
        <p:spPr/>
        <p:txBody>
          <a:bodyPr/>
          <a:lstStyle/>
          <a:p>
            <a:fld id="{400F3748-34E7-4510-B841-7B5B160BE702}" type="datetimeFigureOut">
              <a:rPr lang="en-US" smtClean="0"/>
              <a:pPr/>
              <a:t>2/29/2024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E9FE51-BC28-47DD-9354-0D19E465715E}" type="slidenum">
              <a:rPr lang="en-US" smtClean="0"/>
              <a:pPr/>
              <a:t>‹nr.›</a:t>
            </a:fld>
            <a:endParaRPr lang="en-US"/>
          </a:p>
        </p:txBody>
      </p:sp>
    </p:spTree>
    <p:extLst>
      <p:ext uri="{BB962C8B-B14F-4D97-AF65-F5344CB8AC3E}">
        <p14:creationId xmlns:p14="http://schemas.microsoft.com/office/powerpoint/2010/main" xmlns="" val="2267228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nl-NL" smtClean="0"/>
              <a:t>Klik om de stijl te bewerken</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4" name="Content Placeholder 3"/>
          <p:cNvSpPr>
            <a:spLocks noGrp="1"/>
          </p:cNvSpPr>
          <p:nvPr>
            <p:ph sz="half" idx="2"/>
          </p:nvPr>
        </p:nvSpPr>
        <p:spPr>
          <a:xfrm>
            <a:off x="680322" y="3030008"/>
            <a:ext cx="4698355" cy="2906179"/>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6" name="Content Placeholder 5"/>
          <p:cNvSpPr>
            <a:spLocks noGrp="1"/>
          </p:cNvSpPr>
          <p:nvPr>
            <p:ph sz="quarter" idx="4"/>
          </p:nvPr>
        </p:nvSpPr>
        <p:spPr>
          <a:xfrm>
            <a:off x="5594123" y="3030008"/>
            <a:ext cx="4700059" cy="2906179"/>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7" name="Date Placeholder 6"/>
          <p:cNvSpPr>
            <a:spLocks noGrp="1"/>
          </p:cNvSpPr>
          <p:nvPr>
            <p:ph type="dt" sz="half" idx="10"/>
          </p:nvPr>
        </p:nvSpPr>
        <p:spPr/>
        <p:txBody>
          <a:bodyPr/>
          <a:lstStyle/>
          <a:p>
            <a:fld id="{400F3748-34E7-4510-B841-7B5B160BE702}" type="datetimeFigureOut">
              <a:rPr lang="en-US" smtClean="0"/>
              <a:pPr/>
              <a:t>2/29/2024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4E9FE51-BC28-47DD-9354-0D19E465715E}" type="slidenum">
              <a:rPr lang="en-US" smtClean="0"/>
              <a:pPr/>
              <a:t>‹nr.›</a:t>
            </a:fld>
            <a:endParaRPr lang="en-US"/>
          </a:p>
        </p:txBody>
      </p:sp>
    </p:spTree>
    <p:extLst>
      <p:ext uri="{BB962C8B-B14F-4D97-AF65-F5344CB8AC3E}">
        <p14:creationId xmlns:p14="http://schemas.microsoft.com/office/powerpoint/2010/main" xmlns="" val="6342598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nl-NL" smtClean="0"/>
              <a:t>Klik om de stijl te bewerken</a:t>
            </a:r>
            <a:endParaRPr lang="en-US" dirty="0"/>
          </a:p>
        </p:txBody>
      </p:sp>
      <p:sp>
        <p:nvSpPr>
          <p:cNvPr id="3" name="Date Placeholder 2"/>
          <p:cNvSpPr>
            <a:spLocks noGrp="1"/>
          </p:cNvSpPr>
          <p:nvPr>
            <p:ph type="dt" sz="half" idx="10"/>
          </p:nvPr>
        </p:nvSpPr>
        <p:spPr/>
        <p:txBody>
          <a:bodyPr/>
          <a:lstStyle/>
          <a:p>
            <a:fld id="{400F3748-34E7-4510-B841-7B5B160BE702}" type="datetimeFigureOut">
              <a:rPr lang="en-US" smtClean="0"/>
              <a:pPr/>
              <a:t>2/29/2024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4E9FE51-BC28-47DD-9354-0D19E465715E}" type="slidenum">
              <a:rPr lang="en-US" smtClean="0"/>
              <a:pPr/>
              <a:t>‹nr.›</a:t>
            </a:fld>
            <a:endParaRPr lang="en-US"/>
          </a:p>
        </p:txBody>
      </p:sp>
    </p:spTree>
    <p:extLst>
      <p:ext uri="{BB962C8B-B14F-4D97-AF65-F5344CB8AC3E}">
        <p14:creationId xmlns:p14="http://schemas.microsoft.com/office/powerpoint/2010/main" xmlns="" val="393819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400F3748-34E7-4510-B841-7B5B160BE702}" type="datetimeFigureOut">
              <a:rPr lang="en-US" smtClean="0"/>
              <a:pPr/>
              <a:t>2/29/2024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4E9FE51-BC28-47DD-9354-0D19E465715E}" type="slidenum">
              <a:rPr lang="en-US" smtClean="0"/>
              <a:pPr/>
              <a:t>‹nr.›</a:t>
            </a:fld>
            <a:endParaRPr lang="en-US"/>
          </a:p>
        </p:txBody>
      </p:sp>
    </p:spTree>
    <p:extLst>
      <p:ext uri="{BB962C8B-B14F-4D97-AF65-F5344CB8AC3E}">
        <p14:creationId xmlns:p14="http://schemas.microsoft.com/office/powerpoint/2010/main" xmlns="" val="21906048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nl-NL" smtClean="0"/>
              <a:t>Klik om de stijl te bewerken</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Tekststijl van het model bewerken</a:t>
            </a:r>
          </a:p>
        </p:txBody>
      </p:sp>
      <p:sp>
        <p:nvSpPr>
          <p:cNvPr id="5" name="Date Placeholder 4"/>
          <p:cNvSpPr>
            <a:spLocks noGrp="1"/>
          </p:cNvSpPr>
          <p:nvPr>
            <p:ph type="dt" sz="half" idx="10"/>
          </p:nvPr>
        </p:nvSpPr>
        <p:spPr/>
        <p:txBody>
          <a:bodyPr/>
          <a:lstStyle/>
          <a:p>
            <a:fld id="{400F3748-34E7-4510-B841-7B5B160BE702}" type="datetimeFigureOut">
              <a:rPr lang="en-US" smtClean="0"/>
              <a:pPr/>
              <a:t>2/29/2024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E9FE51-BC28-47DD-9354-0D19E465715E}" type="slidenum">
              <a:rPr lang="en-US" smtClean="0"/>
              <a:pPr/>
              <a:t>‹nr.›</a:t>
            </a:fld>
            <a:endParaRPr lang="en-US"/>
          </a:p>
        </p:txBody>
      </p:sp>
    </p:spTree>
    <p:extLst>
      <p:ext uri="{BB962C8B-B14F-4D97-AF65-F5344CB8AC3E}">
        <p14:creationId xmlns:p14="http://schemas.microsoft.com/office/powerpoint/2010/main" xmlns="" val="16092615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nl-NL" smtClean="0"/>
              <a:t>Klik om de stijl te bewerken</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Tekststijl van het model bewerken</a:t>
            </a:r>
          </a:p>
        </p:txBody>
      </p:sp>
      <p:sp>
        <p:nvSpPr>
          <p:cNvPr id="5" name="Date Placeholder 4"/>
          <p:cNvSpPr>
            <a:spLocks noGrp="1"/>
          </p:cNvSpPr>
          <p:nvPr>
            <p:ph type="dt" sz="half" idx="10"/>
          </p:nvPr>
        </p:nvSpPr>
        <p:spPr/>
        <p:txBody>
          <a:bodyPr/>
          <a:lstStyle/>
          <a:p>
            <a:fld id="{400F3748-34E7-4510-B841-7B5B160BE702}" type="datetimeFigureOut">
              <a:rPr lang="en-US" smtClean="0"/>
              <a:pPr/>
              <a:t>2/29/2024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E9FE51-BC28-47DD-9354-0D19E465715E}" type="slidenum">
              <a:rPr lang="en-US" smtClean="0"/>
              <a:pPr/>
              <a:t>‹nr.›</a:t>
            </a:fld>
            <a:endParaRPr lang="en-US"/>
          </a:p>
        </p:txBody>
      </p:sp>
    </p:spTree>
    <p:extLst>
      <p:ext uri="{BB962C8B-B14F-4D97-AF65-F5344CB8AC3E}">
        <p14:creationId xmlns:p14="http://schemas.microsoft.com/office/powerpoint/2010/main" xmlns="" val="42827026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nl-NL" smtClean="0"/>
              <a:t>Klik om de stijl te bewerken</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00F3748-34E7-4510-B841-7B5B160BE702}" type="datetimeFigureOut">
              <a:rPr lang="en-US" smtClean="0"/>
              <a:pPr/>
              <a:t>2/29/2024</a:t>
            </a:fld>
            <a:endParaRPr lang="en-US"/>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14E9FE51-BC28-47DD-9354-0D19E465715E}" type="slidenum">
              <a:rPr lang="en-US" smtClean="0"/>
              <a:pPr/>
              <a:t>‹nr.›</a:t>
            </a:fld>
            <a:endParaRPr lang="en-US"/>
          </a:p>
        </p:txBody>
      </p:sp>
    </p:spTree>
    <p:extLst>
      <p:ext uri="{BB962C8B-B14F-4D97-AF65-F5344CB8AC3E}">
        <p14:creationId xmlns:p14="http://schemas.microsoft.com/office/powerpoint/2010/main" xmlns="" val="220489224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pcsnellermaken.nl/wat-is-een-driver/"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endParaRPr lang="en-US"/>
          </a:p>
        </p:txBody>
      </p:sp>
      <p:sp>
        <p:nvSpPr>
          <p:cNvPr id="3" name="Ondertitel 2"/>
          <p:cNvSpPr>
            <a:spLocks noGrp="1"/>
          </p:cNvSpPr>
          <p:nvPr>
            <p:ph type="subTitle" idx="1"/>
          </p:nvPr>
        </p:nvSpPr>
        <p:spPr/>
        <p:txBody>
          <a:bodyPr/>
          <a:lstStyle/>
          <a:p>
            <a:endParaRPr lang="en-US"/>
          </a:p>
        </p:txBody>
      </p:sp>
      <p:pic>
        <p:nvPicPr>
          <p:cNvPr id="5" name="Afbeelding 4"/>
          <p:cNvPicPr>
            <a:picLocks noChangeAspect="1"/>
          </p:cNvPicPr>
          <p:nvPr/>
        </p:nvPicPr>
        <p:blipFill>
          <a:blip r:embed="rId2"/>
          <a:stretch>
            <a:fillRect/>
          </a:stretch>
        </p:blipFill>
        <p:spPr>
          <a:xfrm>
            <a:off x="0" y="0"/>
            <a:ext cx="12189335" cy="6858000"/>
          </a:xfrm>
          <a:prstGeom prst="rect">
            <a:avLst/>
          </a:prstGeom>
        </p:spPr>
      </p:pic>
      <p:sp>
        <p:nvSpPr>
          <p:cNvPr id="6" name="Tekstvak 5"/>
          <p:cNvSpPr txBox="1"/>
          <p:nvPr/>
        </p:nvSpPr>
        <p:spPr>
          <a:xfrm>
            <a:off x="7554897" y="5257800"/>
            <a:ext cx="4440446" cy="1569660"/>
          </a:xfrm>
          <a:prstGeom prst="rect">
            <a:avLst/>
          </a:prstGeom>
          <a:noFill/>
        </p:spPr>
        <p:txBody>
          <a:bodyPr wrap="none" rtlCol="0">
            <a:spAutoFit/>
          </a:bodyPr>
          <a:lstStyle/>
          <a:p>
            <a:r>
              <a:rPr lang="nl-BE" sz="9600" dirty="0" smtClean="0">
                <a:solidFill>
                  <a:srgbClr val="7030A0"/>
                </a:solidFill>
              </a:rPr>
              <a:t>DRIVERS</a:t>
            </a:r>
            <a:endParaRPr lang="en-US" sz="9600" dirty="0">
              <a:solidFill>
                <a:srgbClr val="7030A0"/>
              </a:solidFill>
            </a:endParaRPr>
          </a:p>
        </p:txBody>
      </p:sp>
    </p:spTree>
    <p:extLst>
      <p:ext uri="{BB962C8B-B14F-4D97-AF65-F5344CB8AC3E}">
        <p14:creationId xmlns:p14="http://schemas.microsoft.com/office/powerpoint/2010/main" xmlns="" val="4005217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withEffect">
                                  <p:stCondLst>
                                    <p:cond delay="0"/>
                                  </p:stCondLst>
                                  <p:childTnLst>
                                    <p:animMotion origin="layout" path="M -0.86575 -0.96389 L 0.00625 -0.02292 " pathEditMode="relative" rAng="0" ptsTypes="AA">
                                      <p:cBhvr>
                                        <p:cTn id="6" dur="4250" fill="hold"/>
                                        <p:tgtEl>
                                          <p:spTgt spid="6"/>
                                        </p:tgtEl>
                                        <p:attrNameLst>
                                          <p:attrName>ppt_x</p:attrName>
                                          <p:attrName>ppt_y</p:attrName>
                                        </p:attrNameLst>
                                      </p:cBhvr>
                                      <p:rCtr x="43594" y="4703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Jambers: &quot;De Wever was ziek. Zijn gezin was aan het skiën, en hij zat  alleen in de cafetaria. Een droom!&quot;"/>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59257" y="2222746"/>
            <a:ext cx="1743075" cy="2619375"/>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chthoekig bijschrift 3"/>
          <p:cNvSpPr/>
          <p:nvPr/>
        </p:nvSpPr>
        <p:spPr>
          <a:xfrm>
            <a:off x="3250194" y="2390115"/>
            <a:ext cx="7043988" cy="1837853"/>
          </a:xfrm>
          <a:prstGeom prst="wedgeRectCallout">
            <a:avLst>
              <a:gd name="adj1" fmla="val -68642"/>
              <a:gd name="adj2" fmla="val 2098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p:txBody>
          <a:bodyPr/>
          <a:lstStyle/>
          <a:p>
            <a:r>
              <a:rPr lang="nl-BE" dirty="0" smtClean="0"/>
              <a:t>Drivers</a:t>
            </a:r>
            <a:endParaRPr lang="en-US" dirty="0"/>
          </a:p>
        </p:txBody>
      </p:sp>
      <p:sp>
        <p:nvSpPr>
          <p:cNvPr id="3" name="Tijdelijke aanduiding voor inhoud 2"/>
          <p:cNvSpPr>
            <a:spLocks noGrp="1"/>
          </p:cNvSpPr>
          <p:nvPr>
            <p:ph idx="1"/>
          </p:nvPr>
        </p:nvSpPr>
        <p:spPr>
          <a:xfrm>
            <a:off x="3545842" y="2607398"/>
            <a:ext cx="4547956" cy="1620570"/>
          </a:xfrm>
        </p:spPr>
        <p:txBody>
          <a:bodyPr/>
          <a:lstStyle/>
          <a:p>
            <a:r>
              <a:rPr lang="nl-BE" dirty="0" smtClean="0"/>
              <a:t>Wat is dat</a:t>
            </a:r>
          </a:p>
          <a:p>
            <a:r>
              <a:rPr lang="nl-BE" dirty="0" smtClean="0"/>
              <a:t>Wat doet dat</a:t>
            </a:r>
          </a:p>
          <a:p>
            <a:r>
              <a:rPr lang="nl-BE" dirty="0" smtClean="0"/>
              <a:t>Hebben we dat nodig</a:t>
            </a:r>
            <a:endParaRPr lang="en-US" dirty="0"/>
          </a:p>
        </p:txBody>
      </p:sp>
    </p:spTree>
    <p:extLst>
      <p:ext uri="{BB962C8B-B14F-4D97-AF65-F5344CB8AC3E}">
        <p14:creationId xmlns:p14="http://schemas.microsoft.com/office/powerpoint/2010/main" xmlns="" val="1246333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3999"/>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additive="base">
                                        <p:cTn id="1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additive="base">
                                        <p:cTn id="2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additive="base">
                                        <p:cTn id="2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Drivers…. Wat is dat</a:t>
            </a:r>
            <a:endParaRPr lang="en-US" dirty="0"/>
          </a:p>
        </p:txBody>
      </p:sp>
      <p:sp>
        <p:nvSpPr>
          <p:cNvPr id="3" name="Tijdelijke aanduiding voor inhoud 2"/>
          <p:cNvSpPr>
            <a:spLocks noGrp="1"/>
          </p:cNvSpPr>
          <p:nvPr>
            <p:ph idx="1"/>
          </p:nvPr>
        </p:nvSpPr>
        <p:spPr>
          <a:xfrm>
            <a:off x="680321" y="2336872"/>
            <a:ext cx="11029326" cy="4179337"/>
          </a:xfrm>
        </p:spPr>
        <p:txBody>
          <a:bodyPr/>
          <a:lstStyle/>
          <a:p>
            <a:r>
              <a:rPr lang="nl-NL" b="1" dirty="0"/>
              <a:t>Een Windows driver </a:t>
            </a:r>
            <a:r>
              <a:rPr lang="nl-NL" dirty="0"/>
              <a:t>(ook wel </a:t>
            </a:r>
            <a:r>
              <a:rPr lang="nl-NL" i="1" dirty="0"/>
              <a:t>device driver</a:t>
            </a:r>
            <a:r>
              <a:rPr lang="nl-NL" dirty="0"/>
              <a:t> en</a:t>
            </a:r>
            <a:r>
              <a:rPr lang="nl-NL" i="1" dirty="0"/>
              <a:t> stuurprogramma</a:t>
            </a:r>
            <a:r>
              <a:rPr lang="nl-NL" dirty="0"/>
              <a:t> genoemd) is </a:t>
            </a:r>
            <a:r>
              <a:rPr lang="nl-NL" b="1" dirty="0"/>
              <a:t>verantwoordelijk voor het controleren en beheren en aansturen van hardware</a:t>
            </a:r>
            <a:r>
              <a:rPr lang="nl-NL" dirty="0"/>
              <a:t>. </a:t>
            </a:r>
            <a:endParaRPr lang="nl-NL" dirty="0" smtClean="0"/>
          </a:p>
          <a:p>
            <a:r>
              <a:rPr lang="nl-NL" dirty="0" smtClean="0"/>
              <a:t>Een </a:t>
            </a:r>
            <a:r>
              <a:rPr lang="nl-NL" dirty="0"/>
              <a:t>driver biedt diensten aan, waarvan andere programma’s en Windows services gebruik van kunnen maken. </a:t>
            </a:r>
            <a:endParaRPr lang="nl-NL" dirty="0" smtClean="0"/>
          </a:p>
          <a:p>
            <a:r>
              <a:rPr lang="nl-NL" dirty="0" smtClean="0"/>
              <a:t>Zo </a:t>
            </a:r>
            <a:r>
              <a:rPr lang="nl-NL" dirty="0"/>
              <a:t>zal een printer driver bijvoorbeeld de dienst “Print document” aanbieden, die bijvoorbeeld een tekstverwerker zoals Word kan gebruiken om een document te printen. </a:t>
            </a:r>
            <a:endParaRPr lang="nl-NL" dirty="0" smtClean="0"/>
          </a:p>
          <a:p>
            <a:r>
              <a:rPr lang="nl-NL" dirty="0" smtClean="0"/>
              <a:t>Een </a:t>
            </a:r>
            <a:r>
              <a:rPr lang="nl-NL" dirty="0"/>
              <a:t>driver fungeert als een vertaler tussen hardware en software.</a:t>
            </a:r>
            <a:endParaRPr lang="en-US" dirty="0"/>
          </a:p>
        </p:txBody>
      </p:sp>
    </p:spTree>
    <p:extLst>
      <p:ext uri="{BB962C8B-B14F-4D97-AF65-F5344CB8AC3E}">
        <p14:creationId xmlns:p14="http://schemas.microsoft.com/office/powerpoint/2010/main" xmlns="" val="34043799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Drivers…. </a:t>
            </a:r>
            <a:r>
              <a:rPr lang="nl-BE" dirty="0"/>
              <a:t>Wat doet </a:t>
            </a:r>
            <a:r>
              <a:rPr lang="nl-BE" dirty="0" smtClean="0"/>
              <a:t>dat</a:t>
            </a:r>
            <a:endParaRPr lang="en-US" dirty="0"/>
          </a:p>
        </p:txBody>
      </p:sp>
      <p:sp>
        <p:nvSpPr>
          <p:cNvPr id="3" name="Tijdelijke aanduiding voor inhoud 2"/>
          <p:cNvSpPr>
            <a:spLocks noGrp="1"/>
          </p:cNvSpPr>
          <p:nvPr>
            <p:ph idx="1"/>
          </p:nvPr>
        </p:nvSpPr>
        <p:spPr/>
        <p:txBody>
          <a:bodyPr>
            <a:normAutofit lnSpcReduction="10000"/>
          </a:bodyPr>
          <a:lstStyle/>
          <a:p>
            <a:r>
              <a:rPr lang="nl-BE" dirty="0" smtClean="0"/>
              <a:t>Een driver is het stukje software dat een specifiek stuk hardware aanstuurt. </a:t>
            </a:r>
          </a:p>
          <a:p>
            <a:r>
              <a:rPr lang="nl-BE" dirty="0" smtClean="0"/>
              <a:t>Het heeft softwarematig 2 kanten. </a:t>
            </a:r>
          </a:p>
          <a:p>
            <a:pPr lvl="1"/>
            <a:r>
              <a:rPr lang="nl-BE" dirty="0" smtClean="0"/>
              <a:t>Kant 1 de hardware die moet worden aangestuurd (bv een printer van HP)</a:t>
            </a:r>
          </a:p>
          <a:p>
            <a:pPr lvl="1"/>
            <a:r>
              <a:rPr lang="nl-BE" dirty="0" smtClean="0"/>
              <a:t>Kant 2 een programma dat gebruik wil maken van deze hardware, maar dit programma heeft er geen interesse in of dit bv een printer van HP, Canon of gelijk welke andere printer is.</a:t>
            </a:r>
          </a:p>
          <a:p>
            <a:r>
              <a:rPr lang="nl-BE" dirty="0" smtClean="0"/>
              <a:t>De driver doet dus de vertaalslag </a:t>
            </a:r>
          </a:p>
          <a:p>
            <a:endParaRPr lang="nl-BE" dirty="0"/>
          </a:p>
          <a:p>
            <a:r>
              <a:rPr lang="en-US" dirty="0">
                <a:hlinkClick r:id="rId2"/>
              </a:rPr>
              <a:t>https://pcsnellermaken.nl/wat-is-een-driver</a:t>
            </a:r>
            <a:r>
              <a:rPr lang="en-US" dirty="0" smtClean="0">
                <a:hlinkClick r:id="rId2"/>
              </a:rPr>
              <a:t>/</a:t>
            </a:r>
            <a:r>
              <a:rPr lang="en-US" dirty="0" smtClean="0"/>
              <a:t> </a:t>
            </a:r>
            <a:endParaRPr lang="en-US" dirty="0"/>
          </a:p>
        </p:txBody>
      </p:sp>
    </p:spTree>
    <p:extLst>
      <p:ext uri="{BB962C8B-B14F-4D97-AF65-F5344CB8AC3E}">
        <p14:creationId xmlns:p14="http://schemas.microsoft.com/office/powerpoint/2010/main" xmlns="" val="30848203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Waar komen die drivers vandaan</a:t>
            </a:r>
            <a:endParaRPr lang="en-US" dirty="0"/>
          </a:p>
        </p:txBody>
      </p:sp>
      <p:sp>
        <p:nvSpPr>
          <p:cNvPr id="3" name="Tijdelijke aanduiding voor inhoud 2"/>
          <p:cNvSpPr>
            <a:spLocks noGrp="1"/>
          </p:cNvSpPr>
          <p:nvPr>
            <p:ph idx="1"/>
          </p:nvPr>
        </p:nvSpPr>
        <p:spPr/>
        <p:txBody>
          <a:bodyPr/>
          <a:lstStyle/>
          <a:p>
            <a:r>
              <a:rPr lang="nl-BE" dirty="0" smtClean="0"/>
              <a:t>Elke fabrikant van hardware levert met zijn product zijn specifieke driver mee.</a:t>
            </a:r>
          </a:p>
          <a:p>
            <a:r>
              <a:rPr lang="nl-BE" dirty="0" smtClean="0"/>
              <a:t>Windows bevat zelf voor de meeste hardware een driver die meestal </a:t>
            </a:r>
            <a:r>
              <a:rPr lang="nl-BE" dirty="0" smtClean="0"/>
              <a:t>voldoende </a:t>
            </a:r>
            <a:r>
              <a:rPr lang="nl-BE" dirty="0" smtClean="0"/>
              <a:t>is om mee te werken.</a:t>
            </a:r>
          </a:p>
          <a:p>
            <a:r>
              <a:rPr lang="nl-BE" dirty="0" smtClean="0"/>
              <a:t>Een voorbeeld van </a:t>
            </a:r>
            <a:r>
              <a:rPr lang="nl-BE" dirty="0" err="1" smtClean="0"/>
              <a:t>windows</a:t>
            </a:r>
            <a:r>
              <a:rPr lang="nl-BE" dirty="0" smtClean="0"/>
              <a:t> drivers die meestal maar net hun werk doen zijn de videokaart drivers. Hier is het meestal nodig (gebeurt bij installatie meestal automatisch) dat de fabrikant driver wordt geladen. (VB drivers van NVIDIA)</a:t>
            </a:r>
            <a:endParaRPr lang="en-US" dirty="0"/>
          </a:p>
        </p:txBody>
      </p:sp>
    </p:spTree>
    <p:extLst>
      <p:ext uri="{BB962C8B-B14F-4D97-AF65-F5344CB8AC3E}">
        <p14:creationId xmlns:p14="http://schemas.microsoft.com/office/powerpoint/2010/main" xmlns="" val="32738171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Oude drivers vertragen je PC…?</a:t>
            </a:r>
            <a:endParaRPr lang="en-US" dirty="0"/>
          </a:p>
        </p:txBody>
      </p:sp>
      <p:sp>
        <p:nvSpPr>
          <p:cNvPr id="3" name="Tijdelijke aanduiding voor inhoud 2"/>
          <p:cNvSpPr>
            <a:spLocks noGrp="1"/>
          </p:cNvSpPr>
          <p:nvPr>
            <p:ph idx="1"/>
          </p:nvPr>
        </p:nvSpPr>
        <p:spPr>
          <a:xfrm>
            <a:off x="680321" y="2336872"/>
            <a:ext cx="9613861" cy="3948517"/>
          </a:xfrm>
        </p:spPr>
        <p:txBody>
          <a:bodyPr/>
          <a:lstStyle/>
          <a:p>
            <a:r>
              <a:rPr lang="nl-BE" dirty="0" smtClean="0"/>
              <a:t>Waar deze onzin vandaan komt weet ik niet.</a:t>
            </a:r>
          </a:p>
          <a:p>
            <a:r>
              <a:rPr lang="nl-BE" dirty="0" smtClean="0"/>
              <a:t>Een driver is een stukje software dat zichzelf niet veranderd.</a:t>
            </a:r>
          </a:p>
          <a:p>
            <a:r>
              <a:rPr lang="nl-BE" dirty="0" smtClean="0"/>
              <a:t>Dus als het vandaag zijn werk doet, dan doet het dat morgen nog altijd op dezelfde manier.</a:t>
            </a:r>
          </a:p>
          <a:p>
            <a:r>
              <a:rPr lang="nl-BE" dirty="0" smtClean="0"/>
              <a:t>Dus zolang de werkomgeving (zelfde hardware, zelfde </a:t>
            </a:r>
            <a:r>
              <a:rPr lang="nl-BE" dirty="0" err="1" smtClean="0"/>
              <a:t>windows</a:t>
            </a:r>
            <a:r>
              <a:rPr lang="nl-BE" dirty="0" smtClean="0"/>
              <a:t>….</a:t>
            </a:r>
            <a:r>
              <a:rPr lang="nl-BE" dirty="0" err="1" smtClean="0"/>
              <a:t>enz</a:t>
            </a:r>
            <a:r>
              <a:rPr lang="nl-BE" dirty="0" smtClean="0"/>
              <a:t>…) niet veranderd zal een driver die zijn werk goed doet dit goed blijven doen en aan dezelfde snelheid.</a:t>
            </a:r>
          </a:p>
          <a:p>
            <a:pPr marL="0" indent="0">
              <a:buNone/>
            </a:pPr>
            <a:endParaRPr lang="en-US" dirty="0"/>
          </a:p>
        </p:txBody>
      </p:sp>
    </p:spTree>
    <p:extLst>
      <p:ext uri="{BB962C8B-B14F-4D97-AF65-F5344CB8AC3E}">
        <p14:creationId xmlns:p14="http://schemas.microsoft.com/office/powerpoint/2010/main" xmlns="" val="30656854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Update van drivers</a:t>
            </a:r>
            <a:endParaRPr lang="en-US" dirty="0"/>
          </a:p>
        </p:txBody>
      </p:sp>
      <p:sp>
        <p:nvSpPr>
          <p:cNvPr id="3" name="Tijdelijke aanduiding voor inhoud 2"/>
          <p:cNvSpPr>
            <a:spLocks noGrp="1"/>
          </p:cNvSpPr>
          <p:nvPr>
            <p:ph idx="1"/>
          </p:nvPr>
        </p:nvSpPr>
        <p:spPr>
          <a:xfrm>
            <a:off x="355107" y="2336873"/>
            <a:ext cx="11105965" cy="3599316"/>
          </a:xfrm>
        </p:spPr>
        <p:txBody>
          <a:bodyPr/>
          <a:lstStyle/>
          <a:p>
            <a:r>
              <a:rPr lang="nl-BE" dirty="0" smtClean="0"/>
              <a:t>Naar mijn mening heeft dit enkel zin als er iets niet correct werkt.</a:t>
            </a:r>
          </a:p>
          <a:p>
            <a:r>
              <a:rPr lang="nl-BE" dirty="0" smtClean="0"/>
              <a:t>Als een stukje hardware doet wat er van verlangd wordt BLIJF ER DAN AF EN LAAT HET ZIJN WERK DOEN.</a:t>
            </a:r>
          </a:p>
          <a:p>
            <a:r>
              <a:rPr lang="nl-BE" dirty="0" smtClean="0"/>
              <a:t>Voor wie toch drivers wil updaten kan dit zelf doen door naar de site van de fabrikant te gaan en te kijken of er een nieuwere versie bestaat. Meestal is dat dan om kleine foutjes te verbeteren en nieuwe foutjes aan te brengen.</a:t>
            </a:r>
          </a:p>
          <a:p>
            <a:r>
              <a:rPr lang="nl-BE" dirty="0" smtClean="0"/>
              <a:t>Of gebruik een van de vele driver update programma’s </a:t>
            </a:r>
            <a:endParaRPr lang="en-US" dirty="0"/>
          </a:p>
        </p:txBody>
      </p:sp>
    </p:spTree>
    <p:extLst>
      <p:ext uri="{BB962C8B-B14F-4D97-AF65-F5344CB8AC3E}">
        <p14:creationId xmlns:p14="http://schemas.microsoft.com/office/powerpoint/2010/main" xmlns="" val="12602021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Driver </a:t>
            </a:r>
            <a:r>
              <a:rPr lang="nl-BE" dirty="0" err="1" smtClean="0"/>
              <a:t>magician</a:t>
            </a:r>
            <a:endParaRPr lang="en-US" dirty="0"/>
          </a:p>
        </p:txBody>
      </p:sp>
      <p:sp>
        <p:nvSpPr>
          <p:cNvPr id="3" name="Tijdelijke aanduiding voor inhoud 2"/>
          <p:cNvSpPr>
            <a:spLocks noGrp="1"/>
          </p:cNvSpPr>
          <p:nvPr>
            <p:ph idx="1"/>
          </p:nvPr>
        </p:nvSpPr>
        <p:spPr/>
        <p:txBody>
          <a:bodyPr/>
          <a:lstStyle/>
          <a:p>
            <a:r>
              <a:rPr lang="nl-BE" dirty="0" smtClean="0"/>
              <a:t>Is een van de bestaande driver update programma’s.</a:t>
            </a:r>
          </a:p>
          <a:p>
            <a:r>
              <a:rPr lang="nl-BE" dirty="0" smtClean="0"/>
              <a:t>Deze programma’s zoeken welke drivers er op je pc zijn geïnstalleerd en kunnen zelf zoeken naar een nieuwere versie.</a:t>
            </a:r>
          </a:p>
          <a:p>
            <a:r>
              <a:rPr lang="nl-BE" dirty="0" smtClean="0"/>
              <a:t>In het beste geval zal iets wat goed werkte goed blijven werken.</a:t>
            </a:r>
          </a:p>
          <a:p>
            <a:r>
              <a:rPr lang="nl-BE" dirty="0" smtClean="0"/>
              <a:t>Met een beetje pech zal iets wat goed werkte nu niet meer werken.</a:t>
            </a:r>
          </a:p>
          <a:p>
            <a:r>
              <a:rPr lang="nl-BE" dirty="0" smtClean="0"/>
              <a:t>Dus lees de tekst in hoofdletters van de vorige dia nog eens.</a:t>
            </a:r>
            <a:endParaRPr lang="en-US" dirty="0"/>
          </a:p>
        </p:txBody>
      </p:sp>
    </p:spTree>
    <p:extLst>
      <p:ext uri="{BB962C8B-B14F-4D97-AF65-F5344CB8AC3E}">
        <p14:creationId xmlns:p14="http://schemas.microsoft.com/office/powerpoint/2010/main" xmlns="" val="1884438102"/>
      </p:ext>
    </p:extLst>
  </p:cSld>
  <p:clrMapOvr>
    <a:masterClrMapping/>
  </p:clrMapOvr>
</p:sld>
</file>

<file path=ppt/theme/theme1.xml><?xml version="1.0" encoding="utf-8"?>
<a:theme xmlns:a="http://schemas.openxmlformats.org/drawingml/2006/main" name="Berlijn">
  <a:themeElements>
    <a:clrScheme name="Berlij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jn">
      <a:majorFont>
        <a:latin typeface="Trebuchet MS"/>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j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xmlns="" name="Berlin" id="{7B5DBA9E-B069-418E-9360-A61BDD0615A4}" vid="{C0CBE056-4EF4-4D92-969E-947779DA7AAA}"/>
    </a:ext>
  </a:extLst>
</a:theme>
</file>

<file path=docProps/app.xml><?xml version="1.0" encoding="utf-8"?>
<Properties xmlns="http://schemas.openxmlformats.org/officeDocument/2006/extended-properties" xmlns:vt="http://schemas.openxmlformats.org/officeDocument/2006/docPropsVTypes">
  <Template>Berlijn</Template>
  <TotalTime>122</TotalTime>
  <Words>423</Words>
  <Application>Microsoft Office PowerPoint</Application>
  <PresentationFormat>Aangepast</PresentationFormat>
  <Paragraphs>38</Paragraphs>
  <Slides>8</Slides>
  <Notes>0</Notes>
  <HiddenSlides>0</HiddenSlides>
  <MMClips>0</MMClips>
  <ScaleCrop>false</ScaleCrop>
  <HeadingPairs>
    <vt:vector size="4" baseType="variant">
      <vt:variant>
        <vt:lpstr>Thema</vt:lpstr>
      </vt:variant>
      <vt:variant>
        <vt:i4>1</vt:i4>
      </vt:variant>
      <vt:variant>
        <vt:lpstr>Diatitels</vt:lpstr>
      </vt:variant>
      <vt:variant>
        <vt:i4>8</vt:i4>
      </vt:variant>
    </vt:vector>
  </HeadingPairs>
  <TitlesOfParts>
    <vt:vector size="9" baseType="lpstr">
      <vt:lpstr>Berlijn</vt:lpstr>
      <vt:lpstr>Dia 1</vt:lpstr>
      <vt:lpstr>Drivers</vt:lpstr>
      <vt:lpstr>Drivers…. Wat is dat</vt:lpstr>
      <vt:lpstr>Drivers…. Wat doet dat</vt:lpstr>
      <vt:lpstr>Waar komen die drivers vandaan</vt:lpstr>
      <vt:lpstr>Oude drivers vertragen je PC…?</vt:lpstr>
      <vt:lpstr>Update van drivers</vt:lpstr>
      <vt:lpstr>Driver magician</vt:lpstr>
    </vt:vector>
  </TitlesOfParts>
  <Company>Den Spike Unattendeds 2016</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Herman Hollebosch</dc:creator>
  <cp:lastModifiedBy>Sigrid</cp:lastModifiedBy>
  <cp:revision>13</cp:revision>
  <dcterms:created xsi:type="dcterms:W3CDTF">2024-02-08T10:46:09Z</dcterms:created>
  <dcterms:modified xsi:type="dcterms:W3CDTF">2024-02-29T16:36:29Z</dcterms:modified>
</cp:coreProperties>
</file>