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4" r:id="rId6"/>
    <p:sldId id="267" r:id="rId7"/>
    <p:sldId id="265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22.09.2024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t.be/vrtnws/nl/2024/09/09/factcheck-ai-foto-imane-kheli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Homcom</a:t>
            </a:r>
            <a:r>
              <a:rPr lang="de-DE" dirty="0"/>
              <a:t> 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September 2024</a:t>
            </a:r>
          </a:p>
          <a:p>
            <a:endParaRPr lang="de-DE" dirty="0"/>
          </a:p>
          <a:p>
            <a:r>
              <a:rPr lang="de-DE" dirty="0"/>
              <a:t>						</a:t>
            </a:r>
            <a:r>
              <a:rPr lang="de-DE" dirty="0" err="1"/>
              <a:t>door</a:t>
            </a:r>
            <a:r>
              <a:rPr lang="de-DE" dirty="0"/>
              <a:t> Roland Knockaert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A60FE-11E0-336D-2840-194CA70C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1CCB6-BFD3-CB2B-8501-810599AC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08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8254-CA06-174A-6FC9-B1421722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96"/>
            <a:ext cx="10515600" cy="1325563"/>
          </a:xfrm>
        </p:spPr>
        <p:txBody>
          <a:bodyPr/>
          <a:lstStyle/>
          <a:p>
            <a:r>
              <a:rPr lang="nl-BE" dirty="0"/>
              <a:t>Nepfoto’s – door AI gegenereerde foto’s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C2CF85-B623-087D-7F55-A9AB709D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FBED5B-217E-7BAC-A95E-68FFFD3A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4815"/>
            <a:ext cx="9040487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B8558-AF80-4E44-E1EE-CB1246B7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Tips om nepfoto’s te herkennen?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0AD74-1037-4C50-5798-6116B9EA0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hlinkClick r:id="rId2"/>
              </a:rPr>
              <a:t>https://www.vrt.be/vrtnws/nl/2024/09/09/factcheck-ai-foto-imane-khelif/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927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44B0F-74FF-C78C-0C3E-9AA3A2BC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0CFB0-8024-8557-CDD5-FDBE1269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52B96F-BBC2-372C-68ED-F81690E5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6" y="365125"/>
            <a:ext cx="11117226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E4D26-D301-91BA-2A9A-F2FFED49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DE99DB-04C2-BF41-E55E-CC1258A13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54" y="365124"/>
            <a:ext cx="9421104" cy="6466615"/>
          </a:xfrm>
        </p:spPr>
      </p:pic>
    </p:spTree>
    <p:extLst>
      <p:ext uri="{BB962C8B-B14F-4D97-AF65-F5344CB8AC3E}">
        <p14:creationId xmlns:p14="http://schemas.microsoft.com/office/powerpoint/2010/main" val="347717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C2EF352-6C60-9C26-F4C2-7198F791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4" y="738655"/>
            <a:ext cx="5029902" cy="4677428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8988971F-C412-C5B7-8527-9CD94A379815}"/>
              </a:ext>
            </a:extLst>
          </p:cNvPr>
          <p:cNvSpPr/>
          <p:nvPr/>
        </p:nvSpPr>
        <p:spPr>
          <a:xfrm>
            <a:off x="2105025" y="4314825"/>
            <a:ext cx="2933700" cy="4857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F2C183-27CA-198E-2957-83470A92B9F2}"/>
              </a:ext>
            </a:extLst>
          </p:cNvPr>
          <p:cNvSpPr/>
          <p:nvPr/>
        </p:nvSpPr>
        <p:spPr>
          <a:xfrm>
            <a:off x="2653062" y="1685925"/>
            <a:ext cx="3871563" cy="8763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nl-BE" dirty="0">
                <a:solidFill>
                  <a:schemeClr val="tx1"/>
                </a:solidFill>
              </a:rPr>
              <a:t>Rechtermuisklik op de foto</a:t>
            </a:r>
          </a:p>
          <a:p>
            <a:pPr marL="342900" indent="-342900">
              <a:buAutoNum type="arabicPeriod"/>
            </a:pPr>
            <a:r>
              <a:rPr lang="nl-BE" dirty="0">
                <a:solidFill>
                  <a:schemeClr val="tx1"/>
                </a:solidFill>
              </a:rPr>
              <a:t>Kies “Zoeken met Google Lens”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CAA23E-CB2F-081E-6D5A-0D161D7AC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207" y="2819400"/>
            <a:ext cx="6928375" cy="40386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188D945D-7855-D7DD-B206-F2738BBDC28D}"/>
              </a:ext>
            </a:extLst>
          </p:cNvPr>
          <p:cNvSpPr/>
          <p:nvPr/>
        </p:nvSpPr>
        <p:spPr>
          <a:xfrm>
            <a:off x="8372475" y="1943100"/>
            <a:ext cx="2838450" cy="8763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3. Resultaten (websites) met zelfde foto’s verschijnen ernaast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0EC733-6D98-CA77-3ED9-62DE68BE081B}"/>
              </a:ext>
            </a:extLst>
          </p:cNvPr>
          <p:cNvSpPr/>
          <p:nvPr/>
        </p:nvSpPr>
        <p:spPr>
          <a:xfrm>
            <a:off x="4134200" y="188353"/>
            <a:ext cx="5181249" cy="8763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Hoe zoek ik andere foto’s van dezelfde persoon op internet?</a:t>
            </a:r>
          </a:p>
        </p:txBody>
      </p:sp>
    </p:spTree>
    <p:extLst>
      <p:ext uri="{BB962C8B-B14F-4D97-AF65-F5344CB8AC3E}">
        <p14:creationId xmlns:p14="http://schemas.microsoft.com/office/powerpoint/2010/main" val="37051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FDF743C-E657-2AC9-A38F-5ACE6B80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8" y="190639"/>
            <a:ext cx="8569972" cy="6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2B8D89D-19BD-BEF6-6CBC-6AC4F7963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11" y="485555"/>
            <a:ext cx="11899165" cy="53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4CB1E-D54D-A606-05DF-AC1D39FF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79800C-D0DF-E801-A7C3-04DC528A1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2077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73</Words>
  <Application>Microsoft Office PowerPoint</Application>
  <PresentationFormat>Breedbeeld</PresentationFormat>
  <Paragraphs>12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Homcom </vt:lpstr>
      <vt:lpstr>Nepfoto’s – door AI gegenereerde foto’s</vt:lpstr>
      <vt:lpstr>Tips om nepfoto’s te herkennen?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ReMarkt</dc:creator>
  <cp:lastModifiedBy>Roland Knockaert</cp:lastModifiedBy>
  <cp:revision>8</cp:revision>
  <dcterms:created xsi:type="dcterms:W3CDTF">2024-09-22T10:22:01Z</dcterms:created>
  <dcterms:modified xsi:type="dcterms:W3CDTF">2024-09-22T11:15:37Z</dcterms:modified>
</cp:coreProperties>
</file>