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0" r:id="rId8"/>
    <p:sldId id="263" r:id="rId9"/>
    <p:sldId id="264" r:id="rId10"/>
    <p:sldId id="265" r:id="rId11"/>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D0A840B-5E63-4FF1-BA38-63FFB57C5547}" type="datetimeFigureOut">
              <a:rPr lang="nl-BE" smtClean="0"/>
              <a:pPr/>
              <a:t>29/02/2024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0BE50031-F68C-47ED-8651-A1FBA88279AE}"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A840B-5E63-4FF1-BA38-63FFB57C5547}" type="datetimeFigureOut">
              <a:rPr lang="nl-BE" smtClean="0"/>
              <a:pPr/>
              <a:t>29/02/2024</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0031-F68C-47ED-8651-A1FBA88279AE}"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crosoft.com/en-us/security/blog/2024/02/14/staying-ahead-of-threat-actors-in-the-age-of-ai/" TargetMode="External"/><Relationship Id="rId2" Type="http://schemas.openxmlformats.org/officeDocument/2006/relationships/hyperlink" Target="https://itnieuwsdaily.be/" TargetMode="External"/><Relationship Id="rId1" Type="http://schemas.openxmlformats.org/officeDocument/2006/relationships/slideLayout" Target="../slideLayouts/slideLayout2.xml"/><Relationship Id="rId4" Type="http://schemas.openxmlformats.org/officeDocument/2006/relationships/hyperlink" Target="https://openai.com/blog/disrupting-malicious-uses-of-ai-by-state-affiliated-threat-actor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err="1" smtClean="0"/>
              <a:t>Homcom</a:t>
            </a:r>
            <a:r>
              <a:rPr lang="nl-BE" dirty="0" smtClean="0"/>
              <a:t> Febr2024</a:t>
            </a:r>
            <a:endParaRPr lang="nl-BE" dirty="0"/>
          </a:p>
        </p:txBody>
      </p:sp>
      <p:sp>
        <p:nvSpPr>
          <p:cNvPr id="3" name="Ondertitel 2"/>
          <p:cNvSpPr>
            <a:spLocks noGrp="1"/>
          </p:cNvSpPr>
          <p:nvPr>
            <p:ph type="subTitle" idx="1"/>
          </p:nvPr>
        </p:nvSpPr>
        <p:spPr/>
        <p:txBody>
          <a:bodyPr/>
          <a:lstStyle/>
          <a:p>
            <a:endParaRPr lang="nl-B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endParaRPr lang="nl-B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AI</a:t>
            </a:r>
            <a:endParaRPr lang="nl-BE" dirty="0"/>
          </a:p>
        </p:txBody>
      </p:sp>
      <p:sp>
        <p:nvSpPr>
          <p:cNvPr id="3" name="Tijdelijke aanduiding voor inhoud 2"/>
          <p:cNvSpPr>
            <a:spLocks noGrp="1"/>
          </p:cNvSpPr>
          <p:nvPr>
            <p:ph idx="1"/>
          </p:nvPr>
        </p:nvSpPr>
        <p:spPr/>
        <p:txBody>
          <a:bodyPr/>
          <a:lstStyle/>
          <a:p>
            <a:r>
              <a:rPr lang="nl-BE" dirty="0" smtClean="0"/>
              <a:t>Derde stap in AI</a:t>
            </a:r>
          </a:p>
          <a:p>
            <a:pPr marL="971550" lvl="1" indent="-514350">
              <a:buAutoNum type="arabicPeriod"/>
            </a:pPr>
            <a:r>
              <a:rPr lang="nl-BE" dirty="0" smtClean="0"/>
              <a:t>Teksten genereren  : Chat GPT</a:t>
            </a:r>
          </a:p>
          <a:p>
            <a:pPr marL="971550" lvl="1" indent="-514350">
              <a:buAutoNum type="arabicPeriod"/>
            </a:pPr>
            <a:r>
              <a:rPr lang="nl-BE" dirty="0" smtClean="0"/>
              <a:t>Foto’s maken of  aanpassen (naakt foto’s</a:t>
            </a:r>
          </a:p>
          <a:p>
            <a:pPr marL="1371600" lvl="2" indent="-514350">
              <a:buNone/>
            </a:pPr>
            <a:r>
              <a:rPr lang="nl-BE" dirty="0" smtClean="0"/>
              <a:t>opgelet  voor een mail van ene “</a:t>
            </a:r>
            <a:r>
              <a:rPr lang="nl-BE" dirty="0" err="1" smtClean="0"/>
              <a:t>An</a:t>
            </a:r>
            <a:r>
              <a:rPr lang="nl-BE" dirty="0" smtClean="0"/>
              <a:t> </a:t>
            </a:r>
            <a:r>
              <a:rPr lang="nl-BE" dirty="0" err="1" smtClean="0"/>
              <a:t>Oniem</a:t>
            </a:r>
            <a:r>
              <a:rPr lang="nl-BE" dirty="0" smtClean="0"/>
              <a:t>”</a:t>
            </a:r>
          </a:p>
          <a:p>
            <a:pPr marL="971550" lvl="1" indent="-514350">
              <a:buAutoNum type="arabicPeriod"/>
            </a:pPr>
            <a:r>
              <a:rPr lang="nl-BE" dirty="0"/>
              <a:t> </a:t>
            </a:r>
            <a:r>
              <a:rPr lang="nl-BE" dirty="0" smtClean="0"/>
              <a:t>Videofilmpjes maken</a:t>
            </a:r>
          </a:p>
          <a:p>
            <a:pPr marL="1371600" lvl="2" indent="-514350">
              <a:buNone/>
            </a:pPr>
            <a:r>
              <a:rPr lang="nl-BE" dirty="0" smtClean="0"/>
              <a:t>Het </a:t>
            </a:r>
            <a:r>
              <a:rPr lang="nl-BE" dirty="0" err="1" smtClean="0"/>
              <a:t>programa</a:t>
            </a:r>
            <a:r>
              <a:rPr lang="nl-BE" dirty="0" smtClean="0"/>
              <a:t> SORA maakt video op basis van een tekst </a:t>
            </a:r>
            <a:endParaRPr lang="nl-B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AI</a:t>
            </a:r>
            <a:endParaRPr lang="nl-BE" dirty="0"/>
          </a:p>
        </p:txBody>
      </p:sp>
      <p:sp>
        <p:nvSpPr>
          <p:cNvPr id="3" name="Tijdelijke aanduiding voor inhoud 2"/>
          <p:cNvSpPr>
            <a:spLocks noGrp="1"/>
          </p:cNvSpPr>
          <p:nvPr>
            <p:ph idx="1"/>
          </p:nvPr>
        </p:nvSpPr>
        <p:spPr>
          <a:xfrm>
            <a:off x="457200" y="1428736"/>
            <a:ext cx="8229600" cy="4697427"/>
          </a:xfrm>
        </p:spPr>
        <p:style>
          <a:lnRef idx="2">
            <a:schemeClr val="dk1"/>
          </a:lnRef>
          <a:fillRef idx="1">
            <a:schemeClr val="lt1"/>
          </a:fillRef>
          <a:effectRef idx="0">
            <a:schemeClr val="dk1"/>
          </a:effectRef>
          <a:fontRef idx="minor">
            <a:schemeClr val="dk1"/>
          </a:fontRef>
        </p:style>
        <p:txBody>
          <a:bodyPr/>
          <a:lstStyle/>
          <a:p>
            <a:r>
              <a:rPr lang="nl-BE" dirty="0" smtClean="0"/>
              <a:t>Van zwarte nazi's tot </a:t>
            </a:r>
            <a:r>
              <a:rPr lang="nl-BE" dirty="0" err="1" smtClean="0"/>
              <a:t>vikings</a:t>
            </a:r>
            <a:r>
              <a:rPr lang="nl-BE" dirty="0" smtClean="0"/>
              <a:t> met een kleurtje: Google legt </a:t>
            </a:r>
            <a:r>
              <a:rPr lang="nl-BE" dirty="0" err="1" smtClean="0"/>
              <a:t>AI-tool</a:t>
            </a:r>
            <a:r>
              <a:rPr lang="nl-BE" dirty="0" smtClean="0"/>
              <a:t> </a:t>
            </a:r>
            <a:r>
              <a:rPr lang="nl-BE"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Gemini</a:t>
            </a:r>
            <a:r>
              <a:rPr lang="nl-BE" dirty="0" smtClean="0"/>
              <a:t> aan de leiband omdat die "de bal misslaat “</a:t>
            </a:r>
          </a:p>
          <a:p>
            <a:endParaRPr lang="nl-BE" dirty="0" smtClean="0"/>
          </a:p>
          <a:p>
            <a:r>
              <a:rPr lang="nl-BE" dirty="0" smtClean="0"/>
              <a:t>Google Gemini, het vroegere </a:t>
            </a:r>
            <a:r>
              <a:rPr lang="nl-BE"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Bard</a:t>
            </a:r>
            <a:r>
              <a:rPr lang="nl-BE" dirty="0" smtClean="0"/>
              <a:t> en het antwoord van Google op </a:t>
            </a:r>
            <a:r>
              <a:rPr lang="nl-BE" dirty="0" err="1" smtClean="0"/>
              <a:t>ChatGPT</a:t>
            </a:r>
            <a:r>
              <a:rPr lang="nl-BE" dirty="0" smtClean="0"/>
              <a:t>, zal tijdelijk geen </a:t>
            </a:r>
            <a:r>
              <a:rPr lang="nl-BE" dirty="0" err="1" smtClean="0"/>
              <a:t>AI-beelden</a:t>
            </a:r>
            <a:r>
              <a:rPr lang="nl-BE" dirty="0" smtClean="0"/>
              <a:t> van mensen meer kunnen genereren,</a:t>
            </a:r>
            <a:endParaRPr lang="nl-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Gebruik  AI</a:t>
            </a:r>
            <a:endParaRPr lang="nl-BE" dirty="0"/>
          </a:p>
        </p:txBody>
      </p:sp>
      <p:sp>
        <p:nvSpPr>
          <p:cNvPr id="3" name="Tijdelijke aanduiding voor inhoud 2"/>
          <p:cNvSpPr>
            <a:spLocks noGrp="1"/>
          </p:cNvSpPr>
          <p:nvPr>
            <p:ph idx="1"/>
          </p:nvPr>
        </p:nvSpPr>
        <p:spPr/>
        <p:txBody>
          <a:bodyPr/>
          <a:lstStyle/>
          <a:p>
            <a:r>
              <a:rPr lang="nl-BE" b="1" dirty="0" smtClean="0"/>
              <a:t>KU Leuven lijst de do's en </a:t>
            </a:r>
            <a:r>
              <a:rPr lang="nl-BE" b="1" dirty="0" err="1" smtClean="0"/>
              <a:t>don'ts</a:t>
            </a:r>
            <a:r>
              <a:rPr lang="nl-BE" b="1" dirty="0" smtClean="0"/>
              <a:t> van </a:t>
            </a:r>
            <a:r>
              <a:rPr lang="nl-BE" b="1" dirty="0" err="1" smtClean="0"/>
              <a:t>ChatGPT</a:t>
            </a:r>
            <a:r>
              <a:rPr lang="nl-BE" b="1" dirty="0" smtClean="0"/>
              <a:t> op</a:t>
            </a:r>
          </a:p>
          <a:p>
            <a:endParaRPr lang="nl-B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mtClean="0"/>
              <a:t>Google </a:t>
            </a:r>
            <a:r>
              <a:rPr lang="nl-BE" dirty="0" smtClean="0"/>
              <a:t>Datacenter</a:t>
            </a:r>
            <a:endParaRPr lang="nl-BE" dirty="0"/>
          </a:p>
        </p:txBody>
      </p:sp>
      <p:sp>
        <p:nvSpPr>
          <p:cNvPr id="3" name="Tijdelijke aanduiding voor inhoud 2"/>
          <p:cNvSpPr>
            <a:spLocks noGrp="1"/>
          </p:cNvSpPr>
          <p:nvPr>
            <p:ph idx="1"/>
          </p:nvPr>
        </p:nvSpPr>
        <p:spPr/>
        <p:txBody>
          <a:bodyPr/>
          <a:lstStyle/>
          <a:p>
            <a:r>
              <a:rPr lang="nl-BE" dirty="0" smtClean="0"/>
              <a:t>Google heeft een vergunning voor een nieuw datacenter in </a:t>
            </a:r>
            <a:r>
              <a:rPr lang="nl-BE" dirty="0" err="1" smtClean="0"/>
              <a:t>Wallonie</a:t>
            </a:r>
            <a:endParaRPr lang="nl-BE" dirty="0" smtClean="0"/>
          </a:p>
          <a:p>
            <a:r>
              <a:rPr lang="nl-BE" i="1" dirty="0" smtClean="0"/>
              <a:t>In  Saint </a:t>
            </a:r>
            <a:r>
              <a:rPr lang="nl-BE" i="1" dirty="0" err="1" smtClean="0"/>
              <a:t>Ghislain</a:t>
            </a:r>
            <a:endParaRPr lang="nl-BE"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Windows</a:t>
            </a:r>
            <a:endParaRPr lang="nl-BE" dirty="0"/>
          </a:p>
        </p:txBody>
      </p:sp>
      <p:sp>
        <p:nvSpPr>
          <p:cNvPr id="3" name="Tijdelijke aanduiding voor inhoud 2"/>
          <p:cNvSpPr>
            <a:spLocks noGrp="1"/>
          </p:cNvSpPr>
          <p:nvPr>
            <p:ph idx="1"/>
          </p:nvPr>
        </p:nvSpPr>
        <p:spPr/>
        <p:txBody>
          <a:bodyPr/>
          <a:lstStyle/>
          <a:p>
            <a:r>
              <a:rPr lang="nl-BE" dirty="0" smtClean="0"/>
              <a:t>Geen Windows12 dit jaar</a:t>
            </a:r>
          </a:p>
          <a:p>
            <a:endParaRPr lang="nl-BE" dirty="0"/>
          </a:p>
          <a:p>
            <a:r>
              <a:rPr lang="nl-BE" dirty="0" smtClean="0"/>
              <a:t>Wel een update van W11</a:t>
            </a:r>
          </a:p>
          <a:p>
            <a:pPr lvl="1"/>
            <a:r>
              <a:rPr lang="nl-BE" dirty="0" smtClean="0"/>
              <a:t>versie 24H2</a:t>
            </a:r>
            <a:endParaRPr lang="nl-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itdaily</a:t>
            </a:r>
            <a:endParaRPr lang="nl-BE" dirty="0"/>
          </a:p>
        </p:txBody>
      </p:sp>
      <p:sp>
        <p:nvSpPr>
          <p:cNvPr id="3" name="Tijdelijke aanduiding voor inhoud 2"/>
          <p:cNvSpPr>
            <a:spLocks noGrp="1"/>
          </p:cNvSpPr>
          <p:nvPr>
            <p:ph idx="1"/>
          </p:nvPr>
        </p:nvSpPr>
        <p:spPr/>
        <p:txBody>
          <a:bodyPr>
            <a:normAutofit fontScale="77500" lnSpcReduction="20000"/>
          </a:bodyPr>
          <a:lstStyle/>
          <a:p>
            <a:r>
              <a:rPr lang="nl-BE" dirty="0" smtClean="0">
                <a:hlinkClick r:id="rId2"/>
              </a:rPr>
              <a:t>https://itnieuwsdaily.be/</a:t>
            </a:r>
            <a:r>
              <a:rPr lang="nl-BE" dirty="0" smtClean="0"/>
              <a:t> </a:t>
            </a:r>
          </a:p>
          <a:p>
            <a:endParaRPr lang="nl-BE" dirty="0" smtClean="0"/>
          </a:p>
          <a:p>
            <a:r>
              <a:rPr lang="nl-BE" b="1" dirty="0" smtClean="0"/>
              <a:t>Wat al lang gevreesd werd door </a:t>
            </a:r>
            <a:r>
              <a:rPr lang="nl-BE" b="1" dirty="0" err="1" smtClean="0"/>
              <a:t>cybersecurityspecialisten</a:t>
            </a:r>
            <a:r>
              <a:rPr lang="nl-BE" b="1" dirty="0" smtClean="0"/>
              <a:t>, wordt nu ook bevestigd door Microsoft en </a:t>
            </a:r>
            <a:r>
              <a:rPr lang="nl-BE" b="1" dirty="0" err="1" smtClean="0"/>
              <a:t>OpenAI</a:t>
            </a:r>
            <a:r>
              <a:rPr lang="nl-BE" b="1" dirty="0" smtClean="0"/>
              <a:t>. Hackers maken actief gebruik van </a:t>
            </a:r>
            <a:r>
              <a:rPr lang="nl-BE" b="1" dirty="0" err="1" smtClean="0"/>
              <a:t>ChatGPT</a:t>
            </a:r>
            <a:r>
              <a:rPr lang="nl-BE" b="1" dirty="0" smtClean="0"/>
              <a:t> en </a:t>
            </a:r>
            <a:r>
              <a:rPr lang="nl-BE" b="1" dirty="0" err="1" smtClean="0"/>
              <a:t>consoorten</a:t>
            </a:r>
            <a:r>
              <a:rPr lang="nl-BE" b="1" dirty="0" smtClean="0"/>
              <a:t> om cyberaanvallen op te zetten.</a:t>
            </a:r>
            <a:endParaRPr lang="nl-BE" dirty="0" smtClean="0"/>
          </a:p>
          <a:p>
            <a:r>
              <a:rPr lang="nl-BE" dirty="0" smtClean="0">
                <a:hlinkClick r:id="rId3"/>
              </a:rPr>
              <a:t>Microsoft </a:t>
            </a:r>
            <a:r>
              <a:rPr lang="nl-BE" dirty="0" smtClean="0"/>
              <a:t>en </a:t>
            </a:r>
            <a:r>
              <a:rPr lang="nl-BE" dirty="0" err="1" smtClean="0">
                <a:hlinkClick r:id="rId4"/>
              </a:rPr>
              <a:t>OpenAI</a:t>
            </a:r>
            <a:r>
              <a:rPr lang="nl-BE" dirty="0" smtClean="0"/>
              <a:t> komen met een gezamenlijk onderzoek naar buiten over het gebruik van </a:t>
            </a:r>
            <a:r>
              <a:rPr lang="nl-BE" dirty="0" err="1" smtClean="0"/>
              <a:t>AI-technologie</a:t>
            </a:r>
            <a:r>
              <a:rPr lang="nl-BE" dirty="0" smtClean="0"/>
              <a:t> door hackers. Het is zeker niet de eerste keer dat we horen dat AI een handig hulpmiddel kan zijn voor hackers, maar beide bedrijven beschrijven concrete voorbeelden van hoe de diensten van </a:t>
            </a:r>
            <a:r>
              <a:rPr lang="nl-BE" dirty="0" err="1" smtClean="0"/>
              <a:t>OpenAI</a:t>
            </a:r>
            <a:r>
              <a:rPr lang="nl-BE" dirty="0" smtClean="0"/>
              <a:t> nu actief misbruikt worden. Dat kan voor verschillende doeleinden, zo blijkt.</a:t>
            </a:r>
          </a:p>
          <a:p>
            <a:endParaRPr lang="nl-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Social</a:t>
            </a:r>
            <a:r>
              <a:rPr lang="nl-BE" dirty="0" smtClean="0"/>
              <a:t> Media</a:t>
            </a:r>
            <a:endParaRPr lang="nl-BE" dirty="0"/>
          </a:p>
        </p:txBody>
      </p:sp>
      <p:sp>
        <p:nvSpPr>
          <p:cNvPr id="3" name="Tijdelijke aanduiding voor inhoud 2"/>
          <p:cNvSpPr>
            <a:spLocks noGrp="1"/>
          </p:cNvSpPr>
          <p:nvPr>
            <p:ph idx="1"/>
          </p:nvPr>
        </p:nvSpPr>
        <p:spPr/>
        <p:txBody>
          <a:bodyPr/>
          <a:lstStyle/>
          <a:p>
            <a:r>
              <a:rPr lang="nl-BE" dirty="0" smtClean="0"/>
              <a:t>Er zijn allerlei verschillende sociale media. Denk aan </a:t>
            </a:r>
            <a:r>
              <a:rPr lang="nl-BE" dirty="0" err="1" smtClean="0"/>
              <a:t>Facebook</a:t>
            </a:r>
            <a:r>
              <a:rPr lang="nl-BE" dirty="0" smtClean="0"/>
              <a:t>, </a:t>
            </a:r>
            <a:r>
              <a:rPr lang="nl-BE" dirty="0" err="1" smtClean="0"/>
              <a:t>Twitter</a:t>
            </a:r>
            <a:r>
              <a:rPr lang="nl-BE" dirty="0" smtClean="0"/>
              <a:t>, Instagram, </a:t>
            </a:r>
            <a:r>
              <a:rPr lang="nl-BE" dirty="0" err="1" smtClean="0"/>
              <a:t>Pinterest</a:t>
            </a:r>
            <a:r>
              <a:rPr lang="nl-BE" dirty="0" smtClean="0"/>
              <a:t>, </a:t>
            </a:r>
            <a:r>
              <a:rPr lang="nl-BE" dirty="0" err="1" smtClean="0"/>
              <a:t>LinkedIn</a:t>
            </a:r>
            <a:r>
              <a:rPr lang="nl-BE" dirty="0" smtClean="0"/>
              <a:t>, </a:t>
            </a:r>
            <a:r>
              <a:rPr lang="nl-BE" dirty="0" err="1" smtClean="0"/>
              <a:t>TikTok</a:t>
            </a:r>
            <a:r>
              <a:rPr lang="nl-BE" dirty="0" smtClean="0"/>
              <a:t>, </a:t>
            </a:r>
            <a:r>
              <a:rPr lang="nl-BE" dirty="0" err="1" smtClean="0"/>
              <a:t>YouTube</a:t>
            </a:r>
            <a:r>
              <a:rPr lang="nl-BE" dirty="0" smtClean="0"/>
              <a:t> of </a:t>
            </a:r>
            <a:r>
              <a:rPr lang="nl-BE" dirty="0" err="1" smtClean="0"/>
              <a:t>Snapchat</a:t>
            </a:r>
            <a:r>
              <a:rPr lang="nl-BE" dirty="0" smtClean="0"/>
              <a:t>. Ook </a:t>
            </a:r>
            <a:r>
              <a:rPr lang="nl-BE" dirty="0" err="1" smtClean="0"/>
              <a:t>WhatsApp</a:t>
            </a:r>
            <a:r>
              <a:rPr lang="nl-BE" dirty="0" smtClean="0"/>
              <a:t> wordt door velen een sociaal netwerk genoemd, ook al is dat eigenlijk toch net iets anders. </a:t>
            </a:r>
            <a:endParaRPr lang="nl-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54032"/>
          </a:xfrm>
        </p:spPr>
        <p:txBody>
          <a:bodyPr>
            <a:normAutofit fontScale="90000"/>
          </a:bodyPr>
          <a:lstStyle/>
          <a:p>
            <a:endParaRPr lang="nl-BE" dirty="0"/>
          </a:p>
        </p:txBody>
      </p:sp>
      <p:sp>
        <p:nvSpPr>
          <p:cNvPr id="3" name="Tijdelijke aanduiding voor inhoud 2"/>
          <p:cNvSpPr>
            <a:spLocks noGrp="1"/>
          </p:cNvSpPr>
          <p:nvPr>
            <p:ph idx="1"/>
          </p:nvPr>
        </p:nvSpPr>
        <p:spPr>
          <a:xfrm>
            <a:off x="457200" y="1142984"/>
            <a:ext cx="8229600" cy="4983179"/>
          </a:xfrm>
        </p:spPr>
        <p:txBody>
          <a:bodyPr>
            <a:normAutofit lnSpcReduction="10000"/>
          </a:bodyPr>
          <a:lstStyle/>
          <a:p>
            <a:r>
              <a:rPr lang="nl-BE" dirty="0" err="1" smtClean="0"/>
              <a:t>Facebook</a:t>
            </a:r>
            <a:r>
              <a:rPr lang="nl-BE" dirty="0" smtClean="0"/>
              <a:t>  = </a:t>
            </a:r>
            <a:r>
              <a:rPr lang="nl-BE" dirty="0" err="1" smtClean="0"/>
              <a:t>Meta</a:t>
            </a:r>
            <a:endParaRPr lang="nl-BE" dirty="0" smtClean="0"/>
          </a:p>
          <a:p>
            <a:r>
              <a:rPr lang="nl-BE" dirty="0" err="1" smtClean="0"/>
              <a:t>Twitter</a:t>
            </a:r>
            <a:r>
              <a:rPr lang="nl-BE" dirty="0" smtClean="0"/>
              <a:t> = X  = </a:t>
            </a:r>
            <a:r>
              <a:rPr lang="nl-BE" dirty="0" err="1" smtClean="0"/>
              <a:t>Elon</a:t>
            </a:r>
            <a:r>
              <a:rPr lang="nl-BE" dirty="0" smtClean="0"/>
              <a:t> </a:t>
            </a:r>
            <a:r>
              <a:rPr lang="nl-BE" dirty="0" err="1" smtClean="0"/>
              <a:t>Musk</a:t>
            </a:r>
            <a:endParaRPr lang="nl-BE" dirty="0" smtClean="0"/>
          </a:p>
          <a:p>
            <a:r>
              <a:rPr lang="nl-BE" dirty="0" smtClean="0"/>
              <a:t> Instagram = META = Marc </a:t>
            </a:r>
            <a:r>
              <a:rPr lang="nl-BE" dirty="0" err="1" smtClean="0"/>
              <a:t>Zuckerberg</a:t>
            </a:r>
            <a:endParaRPr lang="nl-BE" dirty="0" smtClean="0"/>
          </a:p>
          <a:p>
            <a:r>
              <a:rPr lang="nl-BE" dirty="0" err="1" smtClean="0"/>
              <a:t>Pinterest</a:t>
            </a:r>
            <a:r>
              <a:rPr lang="nl-BE" dirty="0" smtClean="0"/>
              <a:t> = </a:t>
            </a:r>
          </a:p>
          <a:p>
            <a:r>
              <a:rPr lang="nl-BE" dirty="0" err="1" smtClean="0"/>
              <a:t>LinkedIn</a:t>
            </a:r>
            <a:r>
              <a:rPr lang="nl-BE" dirty="0" smtClean="0"/>
              <a:t> = Google</a:t>
            </a:r>
          </a:p>
          <a:p>
            <a:r>
              <a:rPr lang="nl-BE" dirty="0" err="1" smtClean="0"/>
              <a:t>TikTok</a:t>
            </a:r>
            <a:r>
              <a:rPr lang="nl-BE" dirty="0" smtClean="0"/>
              <a:t> = </a:t>
            </a:r>
            <a:r>
              <a:rPr lang="nl-BE" dirty="0" err="1" smtClean="0"/>
              <a:t>Bytedance</a:t>
            </a:r>
            <a:r>
              <a:rPr lang="nl-BE" dirty="0" smtClean="0"/>
              <a:t> = China</a:t>
            </a:r>
          </a:p>
          <a:p>
            <a:r>
              <a:rPr lang="nl-BE" dirty="0" err="1" smtClean="0"/>
              <a:t>Youtube</a:t>
            </a:r>
            <a:r>
              <a:rPr lang="nl-BE" dirty="0" smtClean="0"/>
              <a:t> = Google</a:t>
            </a:r>
          </a:p>
          <a:p>
            <a:r>
              <a:rPr lang="nl-BE" dirty="0" err="1" smtClean="0"/>
              <a:t>Snapchat</a:t>
            </a:r>
            <a:r>
              <a:rPr lang="nl-BE" dirty="0" smtClean="0"/>
              <a:t> = Snap </a:t>
            </a:r>
            <a:r>
              <a:rPr lang="nl-BE" dirty="0" err="1" smtClean="0"/>
              <a:t>Inc</a:t>
            </a:r>
            <a:r>
              <a:rPr lang="nl-BE" dirty="0" smtClean="0"/>
              <a:t>.</a:t>
            </a:r>
          </a:p>
          <a:p>
            <a:r>
              <a:rPr lang="nl-BE" dirty="0" err="1" smtClean="0"/>
              <a:t>WhatsApp</a:t>
            </a:r>
            <a:r>
              <a:rPr lang="nl-BE" dirty="0" smtClean="0"/>
              <a:t> = </a:t>
            </a:r>
            <a:r>
              <a:rPr lang="nl-BE" dirty="0" err="1" smtClean="0"/>
              <a:t>Meta</a:t>
            </a:r>
            <a:r>
              <a:rPr lang="nl-BE" dirty="0" smtClean="0"/>
              <a:t> = </a:t>
            </a:r>
            <a:r>
              <a:rPr lang="nl-BE" dirty="0" err="1" smtClean="0"/>
              <a:t>Zuckerberg</a:t>
            </a:r>
            <a:endParaRPr lang="nl-BE" dirty="0" smtClean="0"/>
          </a:p>
          <a:p>
            <a:endParaRPr lang="nl-BE" dirty="0" smtClean="0"/>
          </a:p>
          <a:p>
            <a:endParaRPr lang="nl-BE"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TotalTime>
  <Words>315</Words>
  <Application>Microsoft Office PowerPoint</Application>
  <PresentationFormat>Diavoorstelling (4:3)</PresentationFormat>
  <Paragraphs>38</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Office-thema</vt:lpstr>
      <vt:lpstr>Homcom Febr2024</vt:lpstr>
      <vt:lpstr>AI</vt:lpstr>
      <vt:lpstr>AI</vt:lpstr>
      <vt:lpstr>Gebruik  AI</vt:lpstr>
      <vt:lpstr>Google Datacenter</vt:lpstr>
      <vt:lpstr>Windows</vt:lpstr>
      <vt:lpstr>itdaily</vt:lpstr>
      <vt:lpstr>Social Media</vt:lpstr>
      <vt:lpstr>Dia 9</vt:lpstr>
      <vt:lpstr>Dia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Homcom Febr2024</dc:title>
  <dc:creator>Roland</dc:creator>
  <cp:lastModifiedBy>Sigrid</cp:lastModifiedBy>
  <cp:revision>64</cp:revision>
  <dcterms:created xsi:type="dcterms:W3CDTF">2024-02-26T12:39:43Z</dcterms:created>
  <dcterms:modified xsi:type="dcterms:W3CDTF">2024-02-29T16:38:28Z</dcterms:modified>
</cp:coreProperties>
</file>