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59" r:id="rId7"/>
    <p:sldId id="260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6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5CDF-E00A-4969-B247-95E7F7CC6F22}" type="datetimeFigureOut">
              <a:rPr lang="nl-BE" smtClean="0"/>
              <a:pPr/>
              <a:t>31/01/2024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C5D8-07B2-47DE-BD30-2E838FCFDB3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5CDF-E00A-4969-B247-95E7F7CC6F22}" type="datetimeFigureOut">
              <a:rPr lang="nl-BE" smtClean="0"/>
              <a:pPr/>
              <a:t>31/01/2024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C5D8-07B2-47DE-BD30-2E838FCFDB3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5CDF-E00A-4969-B247-95E7F7CC6F22}" type="datetimeFigureOut">
              <a:rPr lang="nl-BE" smtClean="0"/>
              <a:pPr/>
              <a:t>31/01/2024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C5D8-07B2-47DE-BD30-2E838FCFDB3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5CDF-E00A-4969-B247-95E7F7CC6F22}" type="datetimeFigureOut">
              <a:rPr lang="nl-BE" smtClean="0"/>
              <a:pPr/>
              <a:t>31/01/2024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C5D8-07B2-47DE-BD30-2E838FCFDB3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5CDF-E00A-4969-B247-95E7F7CC6F22}" type="datetimeFigureOut">
              <a:rPr lang="nl-BE" smtClean="0"/>
              <a:pPr/>
              <a:t>31/01/2024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C5D8-07B2-47DE-BD30-2E838FCFDB3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5CDF-E00A-4969-B247-95E7F7CC6F22}" type="datetimeFigureOut">
              <a:rPr lang="nl-BE" smtClean="0"/>
              <a:pPr/>
              <a:t>31/01/2024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C5D8-07B2-47DE-BD30-2E838FCFDB3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5CDF-E00A-4969-B247-95E7F7CC6F22}" type="datetimeFigureOut">
              <a:rPr lang="nl-BE" smtClean="0"/>
              <a:pPr/>
              <a:t>31/01/2024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C5D8-07B2-47DE-BD30-2E838FCFDB3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5CDF-E00A-4969-B247-95E7F7CC6F22}" type="datetimeFigureOut">
              <a:rPr lang="nl-BE" smtClean="0"/>
              <a:pPr/>
              <a:t>31/01/2024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C5D8-07B2-47DE-BD30-2E838FCFDB3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5CDF-E00A-4969-B247-95E7F7CC6F22}" type="datetimeFigureOut">
              <a:rPr lang="nl-BE" smtClean="0"/>
              <a:pPr/>
              <a:t>31/01/2024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C5D8-07B2-47DE-BD30-2E838FCFDB3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5CDF-E00A-4969-B247-95E7F7CC6F22}" type="datetimeFigureOut">
              <a:rPr lang="nl-BE" smtClean="0"/>
              <a:pPr/>
              <a:t>31/01/2024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C5D8-07B2-47DE-BD30-2E838FCFDB3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5CDF-E00A-4969-B247-95E7F7CC6F22}" type="datetimeFigureOut">
              <a:rPr lang="nl-BE" smtClean="0"/>
              <a:pPr/>
              <a:t>31/01/2024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5C5D8-07B2-47DE-BD30-2E838FCFDB3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15CDF-E00A-4969-B247-95E7F7CC6F22}" type="datetimeFigureOut">
              <a:rPr lang="nl-BE" smtClean="0"/>
              <a:pPr/>
              <a:t>31/01/2024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5C5D8-07B2-47DE-BD30-2E838FCFDB36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 smtClean="0"/>
              <a:t>Homcom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Januari 2024</a:t>
            </a:r>
            <a:endParaRPr lang="nl-B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Sociale media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Beginnen nu zelf AI –regels te voorzien</a:t>
            </a:r>
          </a:p>
          <a:p>
            <a:r>
              <a:rPr lang="nl-BE" dirty="0" smtClean="0"/>
              <a:t>Ze willen niet verantwoordelijk gesteld worden voor</a:t>
            </a:r>
          </a:p>
          <a:p>
            <a:pPr lvl="1"/>
            <a:r>
              <a:rPr lang="nl-BE" dirty="0" smtClean="0"/>
              <a:t>Fake </a:t>
            </a:r>
            <a:r>
              <a:rPr lang="nl-BE" dirty="0" err="1" smtClean="0"/>
              <a:t>news</a:t>
            </a:r>
            <a:endParaRPr lang="nl-BE" dirty="0" smtClean="0"/>
          </a:p>
          <a:p>
            <a:pPr lvl="1"/>
            <a:r>
              <a:rPr lang="nl-BE" dirty="0" smtClean="0"/>
              <a:t>Valse naakt beelden</a:t>
            </a:r>
          </a:p>
          <a:p>
            <a:pPr lvl="1"/>
            <a:r>
              <a:rPr lang="nl-BE" dirty="0" smtClean="0"/>
              <a:t>Gestolen informatie</a:t>
            </a:r>
          </a:p>
          <a:p>
            <a:pPr lvl="1"/>
            <a:r>
              <a:rPr lang="nl-BE" dirty="0" smtClean="0"/>
              <a:t>Misdadige acties</a:t>
            </a:r>
            <a:endParaRPr lang="nl-B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nl-BE" dirty="0" smtClean="0"/>
              <a:t>2023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r>
              <a:rPr lang="nl-BE" dirty="0" smtClean="0"/>
              <a:t>Oorlogen </a:t>
            </a:r>
          </a:p>
          <a:p>
            <a:pPr lvl="2"/>
            <a:r>
              <a:rPr lang="nl-BE" dirty="0" err="1" smtClean="0"/>
              <a:t>Rusland-Oekraine</a:t>
            </a:r>
            <a:endParaRPr lang="nl-BE" dirty="0" smtClean="0"/>
          </a:p>
          <a:p>
            <a:pPr lvl="2"/>
            <a:r>
              <a:rPr lang="nl-BE" dirty="0" smtClean="0"/>
              <a:t>Israel – Palestina</a:t>
            </a:r>
          </a:p>
          <a:p>
            <a:r>
              <a:rPr lang="nl-BE" dirty="0" smtClean="0"/>
              <a:t>Klimaat</a:t>
            </a:r>
          </a:p>
          <a:p>
            <a:r>
              <a:rPr lang="nl-BE" dirty="0" smtClean="0"/>
              <a:t>AI </a:t>
            </a:r>
          </a:p>
          <a:p>
            <a:r>
              <a:rPr lang="nl-BE" dirty="0" smtClean="0"/>
              <a:t>Spionage</a:t>
            </a:r>
          </a:p>
          <a:p>
            <a:pPr lvl="2"/>
            <a:r>
              <a:rPr lang="nl-BE" dirty="0" smtClean="0"/>
              <a:t>China </a:t>
            </a:r>
          </a:p>
          <a:p>
            <a:pPr lvl="2"/>
            <a:r>
              <a:rPr lang="nl-BE" dirty="0" smtClean="0"/>
              <a:t>R</a:t>
            </a:r>
            <a:r>
              <a:rPr lang="nl-BE" dirty="0" smtClean="0"/>
              <a:t>usland</a:t>
            </a:r>
            <a:endParaRPr lang="nl-B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AI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nl-BE" dirty="0" smtClean="0"/>
              <a:t>Domeinen</a:t>
            </a:r>
          </a:p>
          <a:p>
            <a:pPr lvl="1"/>
            <a:r>
              <a:rPr lang="nl-BE" dirty="0" smtClean="0"/>
              <a:t>Teksten </a:t>
            </a:r>
          </a:p>
          <a:p>
            <a:pPr lvl="3"/>
            <a:r>
              <a:rPr lang="nl-BE" dirty="0" smtClean="0"/>
              <a:t>Examens</a:t>
            </a:r>
          </a:p>
          <a:p>
            <a:pPr lvl="3"/>
            <a:r>
              <a:rPr lang="nl-BE" dirty="0" err="1" smtClean="0"/>
              <a:t>Essais</a:t>
            </a:r>
            <a:endParaRPr lang="nl-BE" dirty="0" smtClean="0"/>
          </a:p>
          <a:p>
            <a:pPr lvl="3"/>
            <a:r>
              <a:rPr lang="nl-BE" dirty="0" smtClean="0"/>
              <a:t>Nieuws </a:t>
            </a:r>
          </a:p>
          <a:p>
            <a:pPr lvl="1"/>
            <a:r>
              <a:rPr lang="nl-BE" dirty="0" smtClean="0"/>
              <a:t>Muziek</a:t>
            </a:r>
          </a:p>
          <a:p>
            <a:pPr lvl="3"/>
            <a:r>
              <a:rPr lang="nl-BE" b="1" dirty="0" smtClean="0"/>
              <a:t>Björn </a:t>
            </a:r>
            <a:r>
              <a:rPr lang="nl-BE" b="1" dirty="0" err="1" smtClean="0"/>
              <a:t>Ulvaeus</a:t>
            </a:r>
            <a:r>
              <a:rPr lang="nl-BE" b="1" dirty="0" smtClean="0"/>
              <a:t> (ABBA) bezorgd over AI: "Ik ben bang voor muziek waar geen mens aan te pas </a:t>
            </a:r>
            <a:r>
              <a:rPr lang="nl-BE" b="1" dirty="0" smtClean="0"/>
              <a:t>komt“</a:t>
            </a:r>
          </a:p>
          <a:p>
            <a:pPr lvl="1"/>
            <a:r>
              <a:rPr lang="nl-BE" b="1" dirty="0" smtClean="0"/>
              <a:t>Beeld</a:t>
            </a:r>
            <a:endParaRPr lang="nl-BE" b="1" dirty="0" smtClean="0"/>
          </a:p>
          <a:p>
            <a:pPr lvl="3"/>
            <a:endParaRPr lang="nl-BE" dirty="0" smtClean="0"/>
          </a:p>
          <a:p>
            <a:pPr lvl="1"/>
            <a:endParaRPr lang="nl-B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AI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lvl="1"/>
            <a:r>
              <a:rPr lang="nl-BE" dirty="0" smtClean="0"/>
              <a:t>Beeld </a:t>
            </a:r>
          </a:p>
          <a:p>
            <a:pPr lvl="2"/>
            <a:r>
              <a:rPr lang="nl-BE" dirty="0" smtClean="0"/>
              <a:t>Fotobewerking</a:t>
            </a:r>
          </a:p>
          <a:p>
            <a:pPr lvl="2"/>
            <a:r>
              <a:rPr lang="nl-BE" dirty="0" smtClean="0"/>
              <a:t>Tot tweemaal toe ging de </a:t>
            </a:r>
            <a:r>
              <a:rPr lang="nl-BE" sz="2800" dirty="0" smtClean="0"/>
              <a:t>Amerikaanse zangeres </a:t>
            </a:r>
            <a:r>
              <a:rPr lang="nl-BE" sz="2800" u="heavy" dirty="0" smtClean="0"/>
              <a:t>Taylor </a:t>
            </a:r>
            <a:r>
              <a:rPr lang="nl-BE" sz="2800" u="heavy" dirty="0" err="1" smtClean="0"/>
              <a:t>Swift</a:t>
            </a:r>
            <a:r>
              <a:rPr lang="nl-BE" sz="2800" u="heavy" dirty="0" smtClean="0"/>
              <a:t> </a:t>
            </a:r>
            <a:r>
              <a:rPr lang="nl-BE" dirty="0" smtClean="0"/>
              <a:t>viraal op sociale media </a:t>
            </a:r>
            <a:endParaRPr lang="nl-BE" dirty="0" smtClean="0"/>
          </a:p>
          <a:p>
            <a:pPr lvl="2"/>
            <a:r>
              <a:rPr lang="nl-BE" dirty="0" smtClean="0"/>
              <a:t> </a:t>
            </a:r>
            <a:r>
              <a:rPr lang="nl-BE" dirty="0" smtClean="0"/>
              <a:t>de eerste keer via de zoekterm "Taylor </a:t>
            </a:r>
            <a:r>
              <a:rPr lang="nl-BE" dirty="0" err="1" smtClean="0"/>
              <a:t>Swift</a:t>
            </a:r>
            <a:r>
              <a:rPr lang="nl-BE" dirty="0" smtClean="0"/>
              <a:t> AI", omdat valse pornografische beelden van haar werden verspreid via X, een tweede keer onder de noemer "bescherm Taylor </a:t>
            </a:r>
            <a:r>
              <a:rPr lang="nl-BE" dirty="0" err="1" smtClean="0"/>
              <a:t>Swift</a:t>
            </a:r>
            <a:r>
              <a:rPr lang="nl-BE" dirty="0" smtClean="0"/>
              <a:t>", waarbij haar fans in de bres sprongen en in de tegenaanval gingen.</a:t>
            </a:r>
          </a:p>
          <a:p>
            <a:pPr lvl="2"/>
            <a:r>
              <a:rPr lang="nl-BE" dirty="0" smtClean="0"/>
              <a:t>Ook </a:t>
            </a:r>
            <a:r>
              <a:rPr lang="nl-BE" u="sng" dirty="0" smtClean="0"/>
              <a:t>Veronique </a:t>
            </a:r>
            <a:r>
              <a:rPr lang="nl-BE" u="sng" dirty="0" err="1" smtClean="0"/>
              <a:t>Decock</a:t>
            </a:r>
            <a:r>
              <a:rPr lang="nl-BE" u="sng" dirty="0" smtClean="0"/>
              <a:t> </a:t>
            </a:r>
            <a:r>
              <a:rPr lang="nl-BE" dirty="0" smtClean="0"/>
              <a:t>was al slachtoffer van naaktbeelden</a:t>
            </a:r>
            <a:endParaRPr lang="nl-B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AI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Beeld</a:t>
            </a:r>
          </a:p>
          <a:p>
            <a:pPr lvl="1"/>
            <a:r>
              <a:rPr lang="nl-BE" dirty="0" smtClean="0"/>
              <a:t>Fotobewerking</a:t>
            </a:r>
          </a:p>
          <a:p>
            <a:pPr lvl="2"/>
            <a:r>
              <a:rPr lang="nl-BE" dirty="0" smtClean="0"/>
              <a:t>Ook Celine Van </a:t>
            </a:r>
            <a:r>
              <a:rPr lang="nl-BE" dirty="0" err="1" smtClean="0"/>
              <a:t>Ouytsel</a:t>
            </a:r>
            <a:r>
              <a:rPr lang="nl-BE" dirty="0" smtClean="0"/>
              <a:t> en Emma Watson waren al slachtoffers </a:t>
            </a:r>
          </a:p>
          <a:p>
            <a:pPr lvl="2"/>
            <a:endParaRPr lang="nl-B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Wat kost AI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AI beroept zich op beschikbare informatie</a:t>
            </a:r>
          </a:p>
          <a:p>
            <a:r>
              <a:rPr lang="nl-BE" dirty="0" smtClean="0"/>
              <a:t>Zoals artikels van kranten, tv, tijdschriften </a:t>
            </a:r>
            <a:r>
              <a:rPr lang="nl-BE" dirty="0" err="1" smtClean="0"/>
              <a:t>enz</a:t>
            </a:r>
            <a:endParaRPr lang="nl-BE" dirty="0" smtClean="0"/>
          </a:p>
          <a:p>
            <a:pPr lvl="1"/>
            <a:r>
              <a:rPr lang="nl-BE" dirty="0" smtClean="0"/>
              <a:t>Maar wie is daar eigenaar van ?</a:t>
            </a:r>
          </a:p>
          <a:p>
            <a:pPr lvl="1"/>
            <a:r>
              <a:rPr lang="nl-BE" dirty="0" smtClean="0"/>
              <a:t>Wie slaat dat op?</a:t>
            </a:r>
          </a:p>
          <a:p>
            <a:pPr lvl="1"/>
            <a:r>
              <a:rPr lang="nl-BE" dirty="0" smtClean="0"/>
              <a:t>Kostprijs van massale gegevensopslag</a:t>
            </a:r>
          </a:p>
          <a:p>
            <a:pPr lvl="1"/>
            <a:r>
              <a:rPr lang="nl-BE" dirty="0" smtClean="0"/>
              <a:t>Klimaatinvloed van dergelijk energieverbruik</a:t>
            </a:r>
            <a:endParaRPr lang="nl-B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nl-BE" dirty="0" smtClean="0"/>
              <a:t>Wat kan AI nog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85000" lnSpcReduction="10000"/>
          </a:bodyPr>
          <a:lstStyle/>
          <a:p>
            <a:r>
              <a:rPr lang="nl-BE" b="1" dirty="0" smtClean="0"/>
              <a:t>Let op met vloeken tijdens het </a:t>
            </a:r>
            <a:r>
              <a:rPr lang="nl-BE" b="1" dirty="0" err="1" smtClean="0"/>
              <a:t>gamen</a:t>
            </a:r>
            <a:r>
              <a:rPr lang="nl-BE" b="1" dirty="0" smtClean="0"/>
              <a:t>: al meer dan 2 miljoen </a:t>
            </a:r>
            <a:r>
              <a:rPr lang="nl-BE" b="1" dirty="0" err="1" smtClean="0"/>
              <a:t>Call</a:t>
            </a:r>
            <a:r>
              <a:rPr lang="nl-BE" b="1" dirty="0" smtClean="0"/>
              <a:t> of </a:t>
            </a:r>
            <a:r>
              <a:rPr lang="nl-BE" b="1" dirty="0" err="1" smtClean="0"/>
              <a:t>Duty-spelers</a:t>
            </a:r>
            <a:r>
              <a:rPr lang="nl-BE" b="1" dirty="0" smtClean="0"/>
              <a:t> bestraft dankzij artificiële intelligentie</a:t>
            </a:r>
          </a:p>
          <a:p>
            <a:r>
              <a:rPr lang="nl-BE" dirty="0" err="1" smtClean="0"/>
              <a:t>Activision</a:t>
            </a:r>
            <a:r>
              <a:rPr lang="nl-BE" dirty="0" smtClean="0"/>
              <a:t>, de ontwikkelaar van de populaire </a:t>
            </a:r>
            <a:r>
              <a:rPr lang="nl-BE" dirty="0" err="1" smtClean="0"/>
              <a:t>Call</a:t>
            </a:r>
            <a:r>
              <a:rPr lang="nl-BE" dirty="0" smtClean="0"/>
              <a:t> of </a:t>
            </a:r>
            <a:r>
              <a:rPr lang="nl-BE" dirty="0" err="1" smtClean="0"/>
              <a:t>Duty-games</a:t>
            </a:r>
            <a:r>
              <a:rPr lang="nl-BE" dirty="0" smtClean="0"/>
              <a:t>, maakt sinds vorige zomer gebruik van een artificiële intelligentietoepassing om grofgebekte spelers op te sporen en te bestraffen en heeft sindsdien al meer dan 2 miljoen spelers de mond gesnoerd. Dat heeft het bedrijf zelf bekendgemaakt. Rockstar Games, bekend van de </a:t>
            </a:r>
            <a:r>
              <a:rPr lang="nl-BE" dirty="0" err="1" smtClean="0"/>
              <a:t>GTA-franchise</a:t>
            </a:r>
            <a:r>
              <a:rPr lang="nl-BE" dirty="0" smtClean="0"/>
              <a:t>, voert tests uit met dezelfde </a:t>
            </a:r>
            <a:r>
              <a:rPr lang="nl-BE" dirty="0" err="1" smtClean="0"/>
              <a:t>tool</a:t>
            </a:r>
            <a:r>
              <a:rPr lang="nl-BE" dirty="0" smtClean="0"/>
              <a:t> en zal binnenkort ook starten met straffen uitdelen </a:t>
            </a:r>
          </a:p>
          <a:p>
            <a:endParaRPr lang="nl-B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Sociale media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Als club weinig aandacht aan gegeven </a:t>
            </a:r>
          </a:p>
          <a:p>
            <a:r>
              <a:rPr lang="nl-BE" dirty="0" smtClean="0"/>
              <a:t>We beschouwden dat als privaat</a:t>
            </a:r>
          </a:p>
          <a:p>
            <a:endParaRPr lang="nl-BE" dirty="0" smtClean="0"/>
          </a:p>
          <a:p>
            <a:r>
              <a:rPr lang="nl-BE" dirty="0" err="1" smtClean="0"/>
              <a:t>Facebook</a:t>
            </a:r>
            <a:r>
              <a:rPr lang="nl-BE" dirty="0" smtClean="0"/>
              <a:t>, </a:t>
            </a:r>
            <a:r>
              <a:rPr lang="nl-BE" dirty="0" err="1" smtClean="0"/>
              <a:t>Twitter</a:t>
            </a:r>
            <a:r>
              <a:rPr lang="nl-BE" dirty="0" smtClean="0"/>
              <a:t> nu  X, </a:t>
            </a:r>
            <a:r>
              <a:rPr lang="nl-BE" dirty="0" smtClean="0"/>
              <a:t>Instagram, </a:t>
            </a:r>
            <a:r>
              <a:rPr lang="nl-BE" dirty="0" err="1" smtClean="0"/>
              <a:t>Pinterest</a:t>
            </a:r>
            <a:r>
              <a:rPr lang="nl-BE" dirty="0" smtClean="0"/>
              <a:t>, </a:t>
            </a:r>
            <a:r>
              <a:rPr lang="nl-BE" dirty="0" err="1" smtClean="0"/>
              <a:t>LinkedIn</a:t>
            </a:r>
            <a:r>
              <a:rPr lang="nl-BE" dirty="0" smtClean="0"/>
              <a:t>, </a:t>
            </a:r>
            <a:r>
              <a:rPr lang="nl-BE" dirty="0" err="1" smtClean="0"/>
              <a:t>TikTok</a:t>
            </a:r>
            <a:r>
              <a:rPr lang="nl-BE" dirty="0" smtClean="0"/>
              <a:t>, </a:t>
            </a:r>
            <a:r>
              <a:rPr lang="nl-BE" dirty="0" err="1" smtClean="0"/>
              <a:t>YouTube</a:t>
            </a:r>
            <a:r>
              <a:rPr lang="nl-BE" dirty="0" smtClean="0"/>
              <a:t> of </a:t>
            </a:r>
            <a:r>
              <a:rPr lang="nl-BE" dirty="0" err="1" smtClean="0"/>
              <a:t>Snapchat</a:t>
            </a:r>
            <a:endParaRPr lang="nl-B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Sociale media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r>
              <a:rPr lang="nl-BE" dirty="0" smtClean="0"/>
              <a:t>Vroeger vooral om </a:t>
            </a:r>
          </a:p>
          <a:p>
            <a:pPr lvl="1"/>
            <a:r>
              <a:rPr lang="nl-BE" dirty="0" smtClean="0"/>
              <a:t>Contacten te maken</a:t>
            </a:r>
          </a:p>
          <a:p>
            <a:r>
              <a:rPr lang="nl-BE" dirty="0" smtClean="0"/>
              <a:t>Nu vooral </a:t>
            </a:r>
          </a:p>
          <a:p>
            <a:pPr lvl="1"/>
            <a:r>
              <a:rPr lang="nl-BE" dirty="0" smtClean="0"/>
              <a:t>Geld (</a:t>
            </a:r>
            <a:r>
              <a:rPr lang="nl-BE" dirty="0" err="1" smtClean="0"/>
              <a:t>influencers</a:t>
            </a:r>
            <a:r>
              <a:rPr lang="nl-BE" dirty="0" smtClean="0"/>
              <a:t>)</a:t>
            </a:r>
          </a:p>
          <a:p>
            <a:pPr lvl="1"/>
            <a:r>
              <a:rPr lang="nl-BE" dirty="0" smtClean="0"/>
              <a:t>Reclame</a:t>
            </a:r>
          </a:p>
          <a:p>
            <a:pPr lvl="1"/>
            <a:r>
              <a:rPr lang="nl-BE" dirty="0" err="1" smtClean="0"/>
              <a:t>Akties</a:t>
            </a:r>
            <a:r>
              <a:rPr lang="nl-BE" dirty="0" smtClean="0"/>
              <a:t> te lanceren</a:t>
            </a:r>
          </a:p>
          <a:p>
            <a:pPr lvl="2"/>
            <a:r>
              <a:rPr lang="nl-BE" dirty="0" err="1" smtClean="0"/>
              <a:t>Rave</a:t>
            </a:r>
            <a:r>
              <a:rPr lang="nl-BE" dirty="0" smtClean="0"/>
              <a:t> </a:t>
            </a:r>
            <a:r>
              <a:rPr lang="nl-BE" dirty="0" err="1" smtClean="0"/>
              <a:t>parties</a:t>
            </a:r>
            <a:endParaRPr lang="nl-BE" dirty="0" smtClean="0"/>
          </a:p>
          <a:p>
            <a:pPr lvl="2"/>
            <a:r>
              <a:rPr lang="nl-BE" dirty="0" smtClean="0"/>
              <a:t>Betogingen 	</a:t>
            </a:r>
          </a:p>
          <a:p>
            <a:pPr lvl="1"/>
            <a:endParaRPr lang="nl-B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2070</TotalTime>
  <Words>339</Words>
  <Application>Microsoft Office PowerPoint</Application>
  <PresentationFormat>Diavoorstelling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Office-thema</vt:lpstr>
      <vt:lpstr>Homcom</vt:lpstr>
      <vt:lpstr>2023 </vt:lpstr>
      <vt:lpstr>AI</vt:lpstr>
      <vt:lpstr>AI</vt:lpstr>
      <vt:lpstr>AI</vt:lpstr>
      <vt:lpstr>Wat kost AI</vt:lpstr>
      <vt:lpstr>Wat kan AI nog</vt:lpstr>
      <vt:lpstr>Sociale media</vt:lpstr>
      <vt:lpstr>Sociale media</vt:lpstr>
      <vt:lpstr>Sociale media</vt:lpstr>
      <vt:lpstr>Dia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Homcom</dc:title>
  <dc:creator>Roland</dc:creator>
  <cp:lastModifiedBy>Roland</cp:lastModifiedBy>
  <cp:revision>71</cp:revision>
  <dcterms:created xsi:type="dcterms:W3CDTF">2024-01-25T14:58:51Z</dcterms:created>
  <dcterms:modified xsi:type="dcterms:W3CDTF">2024-01-31T15:29:06Z</dcterms:modified>
</cp:coreProperties>
</file>